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9" r:id="rId1"/>
    <p:sldMasterId id="2147484002" r:id="rId2"/>
  </p:sldMasterIdLst>
  <p:notesMasterIdLst>
    <p:notesMasterId r:id="rId37"/>
  </p:notesMasterIdLst>
  <p:handoutMasterIdLst>
    <p:handoutMasterId r:id="rId38"/>
  </p:handoutMasterIdLst>
  <p:sldIdLst>
    <p:sldId id="256" r:id="rId3"/>
    <p:sldId id="259" r:id="rId4"/>
    <p:sldId id="425" r:id="rId5"/>
    <p:sldId id="462" r:id="rId6"/>
    <p:sldId id="463" r:id="rId7"/>
    <p:sldId id="460" r:id="rId8"/>
    <p:sldId id="428" r:id="rId9"/>
    <p:sldId id="429" r:id="rId10"/>
    <p:sldId id="432" r:id="rId11"/>
    <p:sldId id="433" r:id="rId12"/>
    <p:sldId id="464" r:id="rId13"/>
    <p:sldId id="439" r:id="rId14"/>
    <p:sldId id="442" r:id="rId15"/>
    <p:sldId id="443" r:id="rId16"/>
    <p:sldId id="440" r:id="rId17"/>
    <p:sldId id="441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5" r:id="rId35"/>
    <p:sldId id="416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6C7"/>
    <a:srgbClr val="170272"/>
    <a:srgbClr val="28F82D"/>
    <a:srgbClr val="FFFF71"/>
    <a:srgbClr val="FFFF81"/>
    <a:srgbClr val="000000"/>
    <a:srgbClr val="72FA75"/>
    <a:srgbClr val="DD4805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298" autoAdjust="0"/>
    <p:restoredTop sz="81900" autoAdjust="0"/>
  </p:normalViewPr>
  <p:slideViewPr>
    <p:cSldViewPr>
      <p:cViewPr varScale="1">
        <p:scale>
          <a:sx n="59" d="100"/>
          <a:sy n="59" d="100"/>
        </p:scale>
        <p:origin x="-1656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2904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53BC2A-28E5-4979-A374-469DD605148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451271-C3D7-429D-868C-4E237EE73DE4}">
      <dgm:prSet phldrT="[Text]" custT="1"/>
      <dgm:spPr/>
      <dgm:t>
        <a:bodyPr/>
        <a:lstStyle/>
        <a:p>
          <a:r>
            <a:rPr lang="en-US" sz="3000" dirty="0" err="1" smtClean="0">
              <a:latin typeface="Arial" pitchFamily="34" charset="0"/>
              <a:cs typeface="Arial" pitchFamily="34" charset="0"/>
            </a:rPr>
            <a:t>I.Tổng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quan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về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đề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tài</a:t>
          </a:r>
          <a:endParaRPr lang="en-US" sz="3000" dirty="0">
            <a:latin typeface="Arial" pitchFamily="34" charset="0"/>
            <a:cs typeface="Arial" pitchFamily="34" charset="0"/>
          </a:endParaRPr>
        </a:p>
      </dgm:t>
    </dgm:pt>
    <dgm:pt modelId="{7408EB27-2E41-4A93-87B9-5237C4834C04}" type="parTrans" cxnId="{9F9826F4-2998-4D71-9C02-9B91DF204029}">
      <dgm:prSet/>
      <dgm:spPr/>
      <dgm:t>
        <a:bodyPr/>
        <a:lstStyle/>
        <a:p>
          <a:endParaRPr lang="en-US"/>
        </a:p>
      </dgm:t>
    </dgm:pt>
    <dgm:pt modelId="{911C60B1-E07F-40F1-BD03-09E9BEB8AD13}" type="sibTrans" cxnId="{9F9826F4-2998-4D71-9C02-9B91DF204029}">
      <dgm:prSet/>
      <dgm:spPr/>
      <dgm:t>
        <a:bodyPr/>
        <a:lstStyle/>
        <a:p>
          <a:endParaRPr lang="en-US"/>
        </a:p>
      </dgm:t>
    </dgm:pt>
    <dgm:pt modelId="{D8C7E3C7-59E9-4668-A289-374C61E4CB99}">
      <dgm:prSet phldrT="[Text]" custT="1"/>
      <dgm:spPr/>
      <dgm:t>
        <a:bodyPr/>
        <a:lstStyle/>
        <a:p>
          <a:r>
            <a:rPr lang="en-US" sz="3000" dirty="0" err="1" smtClean="0">
              <a:latin typeface="Arial" pitchFamily="34" charset="0"/>
              <a:cs typeface="Arial" pitchFamily="34" charset="0"/>
            </a:rPr>
            <a:t>IV.Đặc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tả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kỹ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thuật</a:t>
          </a:r>
          <a:endParaRPr lang="en-US" sz="3000" dirty="0">
            <a:latin typeface="Arial" pitchFamily="34" charset="0"/>
            <a:cs typeface="Arial" pitchFamily="34" charset="0"/>
          </a:endParaRPr>
        </a:p>
      </dgm:t>
    </dgm:pt>
    <dgm:pt modelId="{8A786771-0DAB-43D7-8D7A-93058F620169}" type="parTrans" cxnId="{7069921C-6FBF-4EA3-801E-3F29938B9FD6}">
      <dgm:prSet/>
      <dgm:spPr/>
      <dgm:t>
        <a:bodyPr/>
        <a:lstStyle/>
        <a:p>
          <a:endParaRPr lang="en-US"/>
        </a:p>
      </dgm:t>
    </dgm:pt>
    <dgm:pt modelId="{3E4AA7E0-9ECE-44EB-8FED-EDA42A9FF632}" type="sibTrans" cxnId="{7069921C-6FBF-4EA3-801E-3F29938B9FD6}">
      <dgm:prSet/>
      <dgm:spPr/>
      <dgm:t>
        <a:bodyPr/>
        <a:lstStyle/>
        <a:p>
          <a:endParaRPr lang="en-US"/>
        </a:p>
      </dgm:t>
    </dgm:pt>
    <dgm:pt modelId="{34E3DEDA-4D6D-494F-B7EE-29B98F7634CC}">
      <dgm:prSet phldrT="[Text]" custT="1"/>
      <dgm:spPr/>
      <dgm:t>
        <a:bodyPr/>
        <a:lstStyle/>
        <a:p>
          <a:r>
            <a:rPr lang="en-US" sz="3000" dirty="0" err="1" smtClean="0">
              <a:latin typeface="Arial" pitchFamily="34" charset="0"/>
              <a:cs typeface="Arial" pitchFamily="34" charset="0"/>
            </a:rPr>
            <a:t>VI.Đặc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tả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phần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mềm</a:t>
          </a:r>
          <a:endParaRPr lang="en-US" sz="3000" dirty="0">
            <a:latin typeface="Arial" pitchFamily="34" charset="0"/>
            <a:cs typeface="Arial" pitchFamily="34" charset="0"/>
          </a:endParaRPr>
        </a:p>
      </dgm:t>
    </dgm:pt>
    <dgm:pt modelId="{CED26E5E-A0B3-4729-A7EC-1817BE6B60BF}" type="parTrans" cxnId="{933BBF66-8FF1-417C-89A2-A9BA80EAC3F1}">
      <dgm:prSet/>
      <dgm:spPr/>
      <dgm:t>
        <a:bodyPr/>
        <a:lstStyle/>
        <a:p>
          <a:endParaRPr lang="en-US"/>
        </a:p>
      </dgm:t>
    </dgm:pt>
    <dgm:pt modelId="{BB426054-1209-4213-98EB-A2CD7CBE9145}" type="sibTrans" cxnId="{933BBF66-8FF1-417C-89A2-A9BA80EAC3F1}">
      <dgm:prSet/>
      <dgm:spPr/>
      <dgm:t>
        <a:bodyPr/>
        <a:lstStyle/>
        <a:p>
          <a:endParaRPr lang="en-US"/>
        </a:p>
      </dgm:t>
    </dgm:pt>
    <dgm:pt modelId="{27288D7B-E565-432A-AD76-5545CB01B2C4}">
      <dgm:prSet phldrT="[Text]" custT="1"/>
      <dgm:spPr/>
      <dgm:t>
        <a:bodyPr/>
        <a:lstStyle/>
        <a:p>
          <a:r>
            <a:rPr lang="en-US" sz="3000" dirty="0" err="1" smtClean="0">
              <a:latin typeface="Arial" pitchFamily="34" charset="0"/>
              <a:cs typeface="Arial" pitchFamily="34" charset="0"/>
            </a:rPr>
            <a:t>III.Đặc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tả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sản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phẩm</a:t>
          </a:r>
          <a:endParaRPr lang="en-US" sz="3000" dirty="0">
            <a:latin typeface="Arial" pitchFamily="34" charset="0"/>
            <a:cs typeface="Arial" pitchFamily="34" charset="0"/>
          </a:endParaRPr>
        </a:p>
      </dgm:t>
    </dgm:pt>
    <dgm:pt modelId="{83C66752-12A1-4613-B700-72C3F6C9991D}" type="parTrans" cxnId="{56FCFCD1-131D-4936-9378-A779A92409C5}">
      <dgm:prSet/>
      <dgm:spPr/>
      <dgm:t>
        <a:bodyPr/>
        <a:lstStyle/>
        <a:p>
          <a:endParaRPr lang="en-US"/>
        </a:p>
      </dgm:t>
    </dgm:pt>
    <dgm:pt modelId="{89FA4C6A-B029-4424-8620-B03EA97E4022}" type="sibTrans" cxnId="{56FCFCD1-131D-4936-9378-A779A92409C5}">
      <dgm:prSet/>
      <dgm:spPr/>
      <dgm:t>
        <a:bodyPr/>
        <a:lstStyle/>
        <a:p>
          <a:endParaRPr lang="en-US"/>
        </a:p>
      </dgm:t>
    </dgm:pt>
    <dgm:pt modelId="{30776815-E199-40A1-BA5E-AC464B26174E}">
      <dgm:prSet phldrT="[Text]" custT="1"/>
      <dgm:spPr/>
      <dgm:t>
        <a:bodyPr/>
        <a:lstStyle/>
        <a:p>
          <a:r>
            <a:rPr lang="en-US" sz="3000" dirty="0" err="1" smtClean="0">
              <a:latin typeface="Arial" pitchFamily="34" charset="0"/>
              <a:cs typeface="Arial" pitchFamily="34" charset="0"/>
            </a:rPr>
            <a:t>VII.Kết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quả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thực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tế</a:t>
          </a:r>
          <a:endParaRPr lang="en-US" sz="3000" dirty="0">
            <a:latin typeface="Arial" pitchFamily="34" charset="0"/>
            <a:cs typeface="Arial" pitchFamily="34" charset="0"/>
          </a:endParaRPr>
        </a:p>
      </dgm:t>
    </dgm:pt>
    <dgm:pt modelId="{1AA5EB32-DC38-4F3F-9924-4C9B2A0CE8E0}" type="parTrans" cxnId="{E122F98C-BA08-41EA-AD52-284452A94262}">
      <dgm:prSet/>
      <dgm:spPr/>
      <dgm:t>
        <a:bodyPr/>
        <a:lstStyle/>
        <a:p>
          <a:endParaRPr lang="en-US"/>
        </a:p>
      </dgm:t>
    </dgm:pt>
    <dgm:pt modelId="{6238617B-D74E-4CF2-A1CE-B6851615207C}" type="sibTrans" cxnId="{E122F98C-BA08-41EA-AD52-284452A94262}">
      <dgm:prSet/>
      <dgm:spPr/>
      <dgm:t>
        <a:bodyPr/>
        <a:lstStyle/>
        <a:p>
          <a:endParaRPr lang="en-US"/>
        </a:p>
      </dgm:t>
    </dgm:pt>
    <dgm:pt modelId="{91FF14F9-2CEC-4D5C-BB8F-00A8175A9457}">
      <dgm:prSet phldrT="[Text]" custT="1"/>
      <dgm:spPr/>
      <dgm:t>
        <a:bodyPr/>
        <a:lstStyle/>
        <a:p>
          <a:r>
            <a:rPr lang="en-US" sz="3000" dirty="0" err="1" smtClean="0">
              <a:latin typeface="Arial" pitchFamily="34" charset="0"/>
              <a:cs typeface="Arial" pitchFamily="34" charset="0"/>
            </a:rPr>
            <a:t>II.Nhiệm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vụ</a:t>
          </a:r>
          <a:endParaRPr lang="en-US" sz="3000" dirty="0">
            <a:latin typeface="Arial" pitchFamily="34" charset="0"/>
            <a:cs typeface="Arial" pitchFamily="34" charset="0"/>
          </a:endParaRPr>
        </a:p>
      </dgm:t>
    </dgm:pt>
    <dgm:pt modelId="{6A14A0AD-C2C0-4885-9D90-2867A9F2AB16}" type="parTrans" cxnId="{E5D28653-3F27-4E71-AB8E-8FE3332B9FE7}">
      <dgm:prSet/>
      <dgm:spPr/>
      <dgm:t>
        <a:bodyPr/>
        <a:lstStyle/>
        <a:p>
          <a:endParaRPr lang="en-US"/>
        </a:p>
      </dgm:t>
    </dgm:pt>
    <dgm:pt modelId="{930CC661-6436-45C3-AF36-4D3D61E79206}" type="sibTrans" cxnId="{E5D28653-3F27-4E71-AB8E-8FE3332B9FE7}">
      <dgm:prSet/>
      <dgm:spPr/>
      <dgm:t>
        <a:bodyPr/>
        <a:lstStyle/>
        <a:p>
          <a:endParaRPr lang="en-US"/>
        </a:p>
      </dgm:t>
    </dgm:pt>
    <dgm:pt modelId="{5554270A-A002-4005-9E98-3F601285E723}">
      <dgm:prSet phldrT="[Text]" custT="1"/>
      <dgm:spPr/>
      <dgm:t>
        <a:bodyPr/>
        <a:lstStyle/>
        <a:p>
          <a:r>
            <a:rPr lang="en-US" sz="3000" dirty="0" err="1" smtClean="0">
              <a:latin typeface="Arial" pitchFamily="34" charset="0"/>
              <a:cs typeface="Arial" pitchFamily="34" charset="0"/>
            </a:rPr>
            <a:t>V.Đặc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tả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phần</a:t>
          </a:r>
          <a:r>
            <a:rPr lang="en-US" sz="30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3000" dirty="0" err="1" smtClean="0">
              <a:latin typeface="Arial" pitchFamily="34" charset="0"/>
              <a:cs typeface="Arial" pitchFamily="34" charset="0"/>
            </a:rPr>
            <a:t>cứng</a:t>
          </a:r>
          <a:endParaRPr lang="en-US" sz="3000" dirty="0">
            <a:latin typeface="Arial" pitchFamily="34" charset="0"/>
            <a:cs typeface="Arial" pitchFamily="34" charset="0"/>
          </a:endParaRPr>
        </a:p>
      </dgm:t>
    </dgm:pt>
    <dgm:pt modelId="{0F4358A1-F71D-43B3-96B0-70848B214482}" type="parTrans" cxnId="{8985414D-EA65-4CA2-BD9C-02091E19A52D}">
      <dgm:prSet/>
      <dgm:spPr/>
      <dgm:t>
        <a:bodyPr/>
        <a:lstStyle/>
        <a:p>
          <a:endParaRPr lang="en-US"/>
        </a:p>
      </dgm:t>
    </dgm:pt>
    <dgm:pt modelId="{9F039C7C-19FC-41CC-895C-70E1BDE6CE23}" type="sibTrans" cxnId="{8985414D-EA65-4CA2-BD9C-02091E19A52D}">
      <dgm:prSet/>
      <dgm:spPr/>
      <dgm:t>
        <a:bodyPr/>
        <a:lstStyle/>
        <a:p>
          <a:endParaRPr lang="en-US"/>
        </a:p>
      </dgm:t>
    </dgm:pt>
    <dgm:pt modelId="{2C152EA6-2356-4272-BF70-8CF2D27DB2EB}" type="pres">
      <dgm:prSet presAssocID="{0F53BC2A-28E5-4979-A374-469DD605148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4CF7349-42E7-45AE-8328-6A121ABC5DC1}" type="pres">
      <dgm:prSet presAssocID="{4D451271-C3D7-429D-868C-4E237EE73DE4}" presName="parentLin" presStyleCnt="0"/>
      <dgm:spPr/>
    </dgm:pt>
    <dgm:pt modelId="{816294E6-8B72-4FC1-B281-B7CF555F8119}" type="pres">
      <dgm:prSet presAssocID="{4D451271-C3D7-429D-868C-4E237EE73DE4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3ABF29FE-D4D3-4077-95F1-797512E2C8C4}" type="pres">
      <dgm:prSet presAssocID="{4D451271-C3D7-429D-868C-4E237EE73DE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ECE927-A2DF-4F12-9289-4E3A02319237}" type="pres">
      <dgm:prSet presAssocID="{4D451271-C3D7-429D-868C-4E237EE73DE4}" presName="negativeSpace" presStyleCnt="0"/>
      <dgm:spPr/>
    </dgm:pt>
    <dgm:pt modelId="{5399FDF9-46E7-44DE-9AE1-ABD8DAF14B0B}" type="pres">
      <dgm:prSet presAssocID="{4D451271-C3D7-429D-868C-4E237EE73DE4}" presName="childText" presStyleLbl="conFgAcc1" presStyleIdx="0" presStyleCnt="7">
        <dgm:presLayoutVars>
          <dgm:bulletEnabled val="1"/>
        </dgm:presLayoutVars>
      </dgm:prSet>
      <dgm:spPr/>
    </dgm:pt>
    <dgm:pt modelId="{CE5DCF41-4DB5-4727-928F-23CFC3CE5F24}" type="pres">
      <dgm:prSet presAssocID="{911C60B1-E07F-40F1-BD03-09E9BEB8AD13}" presName="spaceBetweenRectangles" presStyleCnt="0"/>
      <dgm:spPr/>
    </dgm:pt>
    <dgm:pt modelId="{C3E04F04-2959-4D09-A9ED-0A6E4E1AACBA}" type="pres">
      <dgm:prSet presAssocID="{91FF14F9-2CEC-4D5C-BB8F-00A8175A9457}" presName="parentLin" presStyleCnt="0"/>
      <dgm:spPr/>
    </dgm:pt>
    <dgm:pt modelId="{D3B849D1-094A-4C54-8C2D-BD9158F94621}" type="pres">
      <dgm:prSet presAssocID="{91FF14F9-2CEC-4D5C-BB8F-00A8175A9457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07828E81-DB46-4D9E-9595-C0AAE64F6B1D}" type="pres">
      <dgm:prSet presAssocID="{91FF14F9-2CEC-4D5C-BB8F-00A8175A9457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9E3866-C85C-488F-BD88-17DAE06D5B8F}" type="pres">
      <dgm:prSet presAssocID="{91FF14F9-2CEC-4D5C-BB8F-00A8175A9457}" presName="negativeSpace" presStyleCnt="0"/>
      <dgm:spPr/>
    </dgm:pt>
    <dgm:pt modelId="{F059A380-F6A6-4CE3-AA0F-D694F0065C66}" type="pres">
      <dgm:prSet presAssocID="{91FF14F9-2CEC-4D5C-BB8F-00A8175A9457}" presName="childText" presStyleLbl="conFgAcc1" presStyleIdx="1" presStyleCnt="7">
        <dgm:presLayoutVars>
          <dgm:bulletEnabled val="1"/>
        </dgm:presLayoutVars>
      </dgm:prSet>
      <dgm:spPr/>
    </dgm:pt>
    <dgm:pt modelId="{4D464189-9501-47FD-ADA5-E2BE4C276D90}" type="pres">
      <dgm:prSet presAssocID="{930CC661-6436-45C3-AF36-4D3D61E79206}" presName="spaceBetweenRectangles" presStyleCnt="0"/>
      <dgm:spPr/>
    </dgm:pt>
    <dgm:pt modelId="{E5FD30B2-BE2C-4320-9B28-C121076EE0BE}" type="pres">
      <dgm:prSet presAssocID="{27288D7B-E565-432A-AD76-5545CB01B2C4}" presName="parentLin" presStyleCnt="0"/>
      <dgm:spPr/>
    </dgm:pt>
    <dgm:pt modelId="{BAEEE863-67DF-4D96-920B-525F241BF59C}" type="pres">
      <dgm:prSet presAssocID="{27288D7B-E565-432A-AD76-5545CB01B2C4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A81F1A19-0386-4ACF-A404-86FB19405B9E}" type="pres">
      <dgm:prSet presAssocID="{27288D7B-E565-432A-AD76-5545CB01B2C4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6663EB2-D8BF-4A82-8E14-51C959BD6F2A}" type="pres">
      <dgm:prSet presAssocID="{27288D7B-E565-432A-AD76-5545CB01B2C4}" presName="negativeSpace" presStyleCnt="0"/>
      <dgm:spPr/>
    </dgm:pt>
    <dgm:pt modelId="{CA0C0FF5-0C29-4B9F-8131-078661610819}" type="pres">
      <dgm:prSet presAssocID="{27288D7B-E565-432A-AD76-5545CB01B2C4}" presName="childText" presStyleLbl="conFgAcc1" presStyleIdx="2" presStyleCnt="7">
        <dgm:presLayoutVars>
          <dgm:bulletEnabled val="1"/>
        </dgm:presLayoutVars>
      </dgm:prSet>
      <dgm:spPr/>
    </dgm:pt>
    <dgm:pt modelId="{570F6097-CED9-48CD-8A7D-F7590E7FAE6B}" type="pres">
      <dgm:prSet presAssocID="{89FA4C6A-B029-4424-8620-B03EA97E4022}" presName="spaceBetweenRectangles" presStyleCnt="0"/>
      <dgm:spPr/>
    </dgm:pt>
    <dgm:pt modelId="{7829E079-89EF-4C71-BAB1-1A31BEF79C68}" type="pres">
      <dgm:prSet presAssocID="{D8C7E3C7-59E9-4668-A289-374C61E4CB99}" presName="parentLin" presStyleCnt="0"/>
      <dgm:spPr/>
    </dgm:pt>
    <dgm:pt modelId="{5B402C80-801D-478F-BA53-66A760495CA4}" type="pres">
      <dgm:prSet presAssocID="{D8C7E3C7-59E9-4668-A289-374C61E4CB99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371BBDAA-AD2C-422D-A3CA-1B282F86EB4E}" type="pres">
      <dgm:prSet presAssocID="{D8C7E3C7-59E9-4668-A289-374C61E4CB99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0648D5-94CA-4593-979A-0D86710AB6CC}" type="pres">
      <dgm:prSet presAssocID="{D8C7E3C7-59E9-4668-A289-374C61E4CB99}" presName="negativeSpace" presStyleCnt="0"/>
      <dgm:spPr/>
    </dgm:pt>
    <dgm:pt modelId="{026E56F4-C112-4168-8A09-FF8520B16EE9}" type="pres">
      <dgm:prSet presAssocID="{D8C7E3C7-59E9-4668-A289-374C61E4CB99}" presName="childText" presStyleLbl="conFgAcc1" presStyleIdx="3" presStyleCnt="7">
        <dgm:presLayoutVars>
          <dgm:bulletEnabled val="1"/>
        </dgm:presLayoutVars>
      </dgm:prSet>
      <dgm:spPr/>
    </dgm:pt>
    <dgm:pt modelId="{3B9F8090-BDD9-49A8-B3CD-104D17A1C2E9}" type="pres">
      <dgm:prSet presAssocID="{3E4AA7E0-9ECE-44EB-8FED-EDA42A9FF632}" presName="spaceBetweenRectangles" presStyleCnt="0"/>
      <dgm:spPr/>
    </dgm:pt>
    <dgm:pt modelId="{D8F2EA59-998D-475F-8F43-B441E7CCAA1E}" type="pres">
      <dgm:prSet presAssocID="{5554270A-A002-4005-9E98-3F601285E723}" presName="parentLin" presStyleCnt="0"/>
      <dgm:spPr/>
    </dgm:pt>
    <dgm:pt modelId="{DCEBDACB-045E-4CDC-B1F1-2C576CCCF573}" type="pres">
      <dgm:prSet presAssocID="{5554270A-A002-4005-9E98-3F601285E723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F6F4EADC-7276-4AB6-8528-EA35814D2DCF}" type="pres">
      <dgm:prSet presAssocID="{5554270A-A002-4005-9E98-3F601285E723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6F49C-9C77-4EBC-829B-4E407E2443D5}" type="pres">
      <dgm:prSet presAssocID="{5554270A-A002-4005-9E98-3F601285E723}" presName="negativeSpace" presStyleCnt="0"/>
      <dgm:spPr/>
    </dgm:pt>
    <dgm:pt modelId="{3BFDD96B-091B-4F2A-847B-05B987AEB4D0}" type="pres">
      <dgm:prSet presAssocID="{5554270A-A002-4005-9E98-3F601285E723}" presName="childText" presStyleLbl="conFgAcc1" presStyleIdx="4" presStyleCnt="7">
        <dgm:presLayoutVars>
          <dgm:bulletEnabled val="1"/>
        </dgm:presLayoutVars>
      </dgm:prSet>
      <dgm:spPr/>
    </dgm:pt>
    <dgm:pt modelId="{AEB6EAD3-5573-43FC-AE01-4DC74B0723AC}" type="pres">
      <dgm:prSet presAssocID="{9F039C7C-19FC-41CC-895C-70E1BDE6CE23}" presName="spaceBetweenRectangles" presStyleCnt="0"/>
      <dgm:spPr/>
    </dgm:pt>
    <dgm:pt modelId="{05A3FB48-0B34-4346-B589-BC3A1A226AD5}" type="pres">
      <dgm:prSet presAssocID="{34E3DEDA-4D6D-494F-B7EE-29B98F7634CC}" presName="parentLin" presStyleCnt="0"/>
      <dgm:spPr/>
    </dgm:pt>
    <dgm:pt modelId="{6DA6D383-33ED-4184-A5A0-34DD1B853055}" type="pres">
      <dgm:prSet presAssocID="{34E3DEDA-4D6D-494F-B7EE-29B98F7634CC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8CE588F3-81A7-4EA8-8E5F-274CBA8E32D1}" type="pres">
      <dgm:prSet presAssocID="{34E3DEDA-4D6D-494F-B7EE-29B98F7634CC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85D274-0922-4424-B8FE-F7A67AA47BFB}" type="pres">
      <dgm:prSet presAssocID="{34E3DEDA-4D6D-494F-B7EE-29B98F7634CC}" presName="negativeSpace" presStyleCnt="0"/>
      <dgm:spPr/>
    </dgm:pt>
    <dgm:pt modelId="{63502D36-352E-4D46-BFB2-482DC1E5EAA0}" type="pres">
      <dgm:prSet presAssocID="{34E3DEDA-4D6D-494F-B7EE-29B98F7634CC}" presName="childText" presStyleLbl="conFgAcc1" presStyleIdx="5" presStyleCnt="7">
        <dgm:presLayoutVars>
          <dgm:bulletEnabled val="1"/>
        </dgm:presLayoutVars>
      </dgm:prSet>
      <dgm:spPr/>
    </dgm:pt>
    <dgm:pt modelId="{CD005B77-A389-48A9-9D42-19EB6C6F4BC1}" type="pres">
      <dgm:prSet presAssocID="{BB426054-1209-4213-98EB-A2CD7CBE9145}" presName="spaceBetweenRectangles" presStyleCnt="0"/>
      <dgm:spPr/>
    </dgm:pt>
    <dgm:pt modelId="{F1F0EFA8-DEA3-4D91-AD19-06DC55906DED}" type="pres">
      <dgm:prSet presAssocID="{30776815-E199-40A1-BA5E-AC464B26174E}" presName="parentLin" presStyleCnt="0"/>
      <dgm:spPr/>
    </dgm:pt>
    <dgm:pt modelId="{F41EB3C4-54C7-4D9C-BB2C-6D19EFC8AD00}" type="pres">
      <dgm:prSet presAssocID="{30776815-E199-40A1-BA5E-AC464B26174E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316917E8-C92C-4485-A5E2-1AD9056F1E47}" type="pres">
      <dgm:prSet presAssocID="{30776815-E199-40A1-BA5E-AC464B26174E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DA73D7-F1F5-4DAD-A87E-735855829B5D}" type="pres">
      <dgm:prSet presAssocID="{30776815-E199-40A1-BA5E-AC464B26174E}" presName="negativeSpace" presStyleCnt="0"/>
      <dgm:spPr/>
    </dgm:pt>
    <dgm:pt modelId="{324F0539-FCC9-4F6E-B369-2E3B61DCF825}" type="pres">
      <dgm:prSet presAssocID="{30776815-E199-40A1-BA5E-AC464B26174E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E243D345-BEDB-439D-A354-24ADADF0172F}" type="presOf" srcId="{27288D7B-E565-432A-AD76-5545CB01B2C4}" destId="{A81F1A19-0386-4ACF-A404-86FB19405B9E}" srcOrd="1" destOrd="0" presId="urn:microsoft.com/office/officeart/2005/8/layout/list1"/>
    <dgm:cxn modelId="{7E4EDA9B-0B8F-444B-8D3E-16858E44DED7}" type="presOf" srcId="{0F53BC2A-28E5-4979-A374-469DD6051480}" destId="{2C152EA6-2356-4272-BF70-8CF2D27DB2EB}" srcOrd="0" destOrd="0" presId="urn:microsoft.com/office/officeart/2005/8/layout/list1"/>
    <dgm:cxn modelId="{800EB2E7-2D49-4041-8F79-ED9BFC7A88E8}" type="presOf" srcId="{91FF14F9-2CEC-4D5C-BB8F-00A8175A9457}" destId="{07828E81-DB46-4D9E-9595-C0AAE64F6B1D}" srcOrd="1" destOrd="0" presId="urn:microsoft.com/office/officeart/2005/8/layout/list1"/>
    <dgm:cxn modelId="{43E3E106-3F6D-4F8A-8B44-4DB50BED7E6D}" type="presOf" srcId="{4D451271-C3D7-429D-868C-4E237EE73DE4}" destId="{3ABF29FE-D4D3-4077-95F1-797512E2C8C4}" srcOrd="1" destOrd="0" presId="urn:microsoft.com/office/officeart/2005/8/layout/list1"/>
    <dgm:cxn modelId="{FED821AA-51BD-445D-9114-4CE398D9F8A1}" type="presOf" srcId="{30776815-E199-40A1-BA5E-AC464B26174E}" destId="{316917E8-C92C-4485-A5E2-1AD9056F1E47}" srcOrd="1" destOrd="0" presId="urn:microsoft.com/office/officeart/2005/8/layout/list1"/>
    <dgm:cxn modelId="{49B99D57-7A82-4B6C-9B3D-3AAFAF3E414D}" type="presOf" srcId="{5554270A-A002-4005-9E98-3F601285E723}" destId="{DCEBDACB-045E-4CDC-B1F1-2C576CCCF573}" srcOrd="0" destOrd="0" presId="urn:microsoft.com/office/officeart/2005/8/layout/list1"/>
    <dgm:cxn modelId="{93F12E5B-2F96-4068-A141-9C36CB757E28}" type="presOf" srcId="{D8C7E3C7-59E9-4668-A289-374C61E4CB99}" destId="{371BBDAA-AD2C-422D-A3CA-1B282F86EB4E}" srcOrd="1" destOrd="0" presId="urn:microsoft.com/office/officeart/2005/8/layout/list1"/>
    <dgm:cxn modelId="{7069921C-6FBF-4EA3-801E-3F29938B9FD6}" srcId="{0F53BC2A-28E5-4979-A374-469DD6051480}" destId="{D8C7E3C7-59E9-4668-A289-374C61E4CB99}" srcOrd="3" destOrd="0" parTransId="{8A786771-0DAB-43D7-8D7A-93058F620169}" sibTransId="{3E4AA7E0-9ECE-44EB-8FED-EDA42A9FF632}"/>
    <dgm:cxn modelId="{8985414D-EA65-4CA2-BD9C-02091E19A52D}" srcId="{0F53BC2A-28E5-4979-A374-469DD6051480}" destId="{5554270A-A002-4005-9E98-3F601285E723}" srcOrd="4" destOrd="0" parTransId="{0F4358A1-F71D-43B3-96B0-70848B214482}" sibTransId="{9F039C7C-19FC-41CC-895C-70E1BDE6CE23}"/>
    <dgm:cxn modelId="{E5D28653-3F27-4E71-AB8E-8FE3332B9FE7}" srcId="{0F53BC2A-28E5-4979-A374-469DD6051480}" destId="{91FF14F9-2CEC-4D5C-BB8F-00A8175A9457}" srcOrd="1" destOrd="0" parTransId="{6A14A0AD-C2C0-4885-9D90-2867A9F2AB16}" sibTransId="{930CC661-6436-45C3-AF36-4D3D61E79206}"/>
    <dgm:cxn modelId="{56FCFCD1-131D-4936-9378-A779A92409C5}" srcId="{0F53BC2A-28E5-4979-A374-469DD6051480}" destId="{27288D7B-E565-432A-AD76-5545CB01B2C4}" srcOrd="2" destOrd="0" parTransId="{83C66752-12A1-4613-B700-72C3F6C9991D}" sibTransId="{89FA4C6A-B029-4424-8620-B03EA97E4022}"/>
    <dgm:cxn modelId="{958BA143-38E5-4988-8EBD-5BAF5B5138D3}" type="presOf" srcId="{34E3DEDA-4D6D-494F-B7EE-29B98F7634CC}" destId="{8CE588F3-81A7-4EA8-8E5F-274CBA8E32D1}" srcOrd="1" destOrd="0" presId="urn:microsoft.com/office/officeart/2005/8/layout/list1"/>
    <dgm:cxn modelId="{42CE89C7-C716-4260-96EA-431E89246E17}" type="presOf" srcId="{4D451271-C3D7-429D-868C-4E237EE73DE4}" destId="{816294E6-8B72-4FC1-B281-B7CF555F8119}" srcOrd="0" destOrd="0" presId="urn:microsoft.com/office/officeart/2005/8/layout/list1"/>
    <dgm:cxn modelId="{B44BA3F5-C200-4B51-9A76-D92744619A6F}" type="presOf" srcId="{5554270A-A002-4005-9E98-3F601285E723}" destId="{F6F4EADC-7276-4AB6-8528-EA35814D2DCF}" srcOrd="1" destOrd="0" presId="urn:microsoft.com/office/officeart/2005/8/layout/list1"/>
    <dgm:cxn modelId="{933BBF66-8FF1-417C-89A2-A9BA80EAC3F1}" srcId="{0F53BC2A-28E5-4979-A374-469DD6051480}" destId="{34E3DEDA-4D6D-494F-B7EE-29B98F7634CC}" srcOrd="5" destOrd="0" parTransId="{CED26E5E-A0B3-4729-A7EC-1817BE6B60BF}" sibTransId="{BB426054-1209-4213-98EB-A2CD7CBE9145}"/>
    <dgm:cxn modelId="{E122F98C-BA08-41EA-AD52-284452A94262}" srcId="{0F53BC2A-28E5-4979-A374-469DD6051480}" destId="{30776815-E199-40A1-BA5E-AC464B26174E}" srcOrd="6" destOrd="0" parTransId="{1AA5EB32-DC38-4F3F-9924-4C9B2A0CE8E0}" sibTransId="{6238617B-D74E-4CF2-A1CE-B6851615207C}"/>
    <dgm:cxn modelId="{4C944C98-BC49-4FF5-8A43-6D76F589049C}" type="presOf" srcId="{D8C7E3C7-59E9-4668-A289-374C61E4CB99}" destId="{5B402C80-801D-478F-BA53-66A760495CA4}" srcOrd="0" destOrd="0" presId="urn:microsoft.com/office/officeart/2005/8/layout/list1"/>
    <dgm:cxn modelId="{98AE3801-210A-4994-8FD8-FD060565986A}" type="presOf" srcId="{34E3DEDA-4D6D-494F-B7EE-29B98F7634CC}" destId="{6DA6D383-33ED-4184-A5A0-34DD1B853055}" srcOrd="0" destOrd="0" presId="urn:microsoft.com/office/officeart/2005/8/layout/list1"/>
    <dgm:cxn modelId="{9F9826F4-2998-4D71-9C02-9B91DF204029}" srcId="{0F53BC2A-28E5-4979-A374-469DD6051480}" destId="{4D451271-C3D7-429D-868C-4E237EE73DE4}" srcOrd="0" destOrd="0" parTransId="{7408EB27-2E41-4A93-87B9-5237C4834C04}" sibTransId="{911C60B1-E07F-40F1-BD03-09E9BEB8AD13}"/>
    <dgm:cxn modelId="{9363F4A2-44CE-42D7-8585-16D6CB39DC36}" type="presOf" srcId="{30776815-E199-40A1-BA5E-AC464B26174E}" destId="{F41EB3C4-54C7-4D9C-BB2C-6D19EFC8AD00}" srcOrd="0" destOrd="0" presId="urn:microsoft.com/office/officeart/2005/8/layout/list1"/>
    <dgm:cxn modelId="{93D0619D-147B-41D0-9AE6-FA67A9055B23}" type="presOf" srcId="{27288D7B-E565-432A-AD76-5545CB01B2C4}" destId="{BAEEE863-67DF-4D96-920B-525F241BF59C}" srcOrd="0" destOrd="0" presId="urn:microsoft.com/office/officeart/2005/8/layout/list1"/>
    <dgm:cxn modelId="{606C6A35-4126-48B2-A5C1-DF78E2EFA404}" type="presOf" srcId="{91FF14F9-2CEC-4D5C-BB8F-00A8175A9457}" destId="{D3B849D1-094A-4C54-8C2D-BD9158F94621}" srcOrd="0" destOrd="0" presId="urn:microsoft.com/office/officeart/2005/8/layout/list1"/>
    <dgm:cxn modelId="{AC0E074F-8EF4-43B4-8C32-8D74E5AA9876}" type="presParOf" srcId="{2C152EA6-2356-4272-BF70-8CF2D27DB2EB}" destId="{24CF7349-42E7-45AE-8328-6A121ABC5DC1}" srcOrd="0" destOrd="0" presId="urn:microsoft.com/office/officeart/2005/8/layout/list1"/>
    <dgm:cxn modelId="{B07D31CC-7BB4-4C61-8072-B0A32656C965}" type="presParOf" srcId="{24CF7349-42E7-45AE-8328-6A121ABC5DC1}" destId="{816294E6-8B72-4FC1-B281-B7CF555F8119}" srcOrd="0" destOrd="0" presId="urn:microsoft.com/office/officeart/2005/8/layout/list1"/>
    <dgm:cxn modelId="{436C3A96-E642-4865-AA6A-0DE019C64B28}" type="presParOf" srcId="{24CF7349-42E7-45AE-8328-6A121ABC5DC1}" destId="{3ABF29FE-D4D3-4077-95F1-797512E2C8C4}" srcOrd="1" destOrd="0" presId="urn:microsoft.com/office/officeart/2005/8/layout/list1"/>
    <dgm:cxn modelId="{F799F9D3-E00F-42A3-9CE6-28D190990C34}" type="presParOf" srcId="{2C152EA6-2356-4272-BF70-8CF2D27DB2EB}" destId="{BAECE927-A2DF-4F12-9289-4E3A02319237}" srcOrd="1" destOrd="0" presId="urn:microsoft.com/office/officeart/2005/8/layout/list1"/>
    <dgm:cxn modelId="{0A72D2B9-07E2-44EA-8207-E52270B7050C}" type="presParOf" srcId="{2C152EA6-2356-4272-BF70-8CF2D27DB2EB}" destId="{5399FDF9-46E7-44DE-9AE1-ABD8DAF14B0B}" srcOrd="2" destOrd="0" presId="urn:microsoft.com/office/officeart/2005/8/layout/list1"/>
    <dgm:cxn modelId="{7D08B0CA-7F4A-4FDE-92AB-DC8294D64AAC}" type="presParOf" srcId="{2C152EA6-2356-4272-BF70-8CF2D27DB2EB}" destId="{CE5DCF41-4DB5-4727-928F-23CFC3CE5F24}" srcOrd="3" destOrd="0" presId="urn:microsoft.com/office/officeart/2005/8/layout/list1"/>
    <dgm:cxn modelId="{FC80CFBB-33D7-4904-842C-F298456F840B}" type="presParOf" srcId="{2C152EA6-2356-4272-BF70-8CF2D27DB2EB}" destId="{C3E04F04-2959-4D09-A9ED-0A6E4E1AACBA}" srcOrd="4" destOrd="0" presId="urn:microsoft.com/office/officeart/2005/8/layout/list1"/>
    <dgm:cxn modelId="{FB76E9E4-02CF-4166-9D9C-9D19147D8009}" type="presParOf" srcId="{C3E04F04-2959-4D09-A9ED-0A6E4E1AACBA}" destId="{D3B849D1-094A-4C54-8C2D-BD9158F94621}" srcOrd="0" destOrd="0" presId="urn:microsoft.com/office/officeart/2005/8/layout/list1"/>
    <dgm:cxn modelId="{F066107C-FA09-4F5D-8482-8B8F96300BBA}" type="presParOf" srcId="{C3E04F04-2959-4D09-A9ED-0A6E4E1AACBA}" destId="{07828E81-DB46-4D9E-9595-C0AAE64F6B1D}" srcOrd="1" destOrd="0" presId="urn:microsoft.com/office/officeart/2005/8/layout/list1"/>
    <dgm:cxn modelId="{CED822EF-D70D-4701-976E-973A312AD4DB}" type="presParOf" srcId="{2C152EA6-2356-4272-BF70-8CF2D27DB2EB}" destId="{AB9E3866-C85C-488F-BD88-17DAE06D5B8F}" srcOrd="5" destOrd="0" presId="urn:microsoft.com/office/officeart/2005/8/layout/list1"/>
    <dgm:cxn modelId="{1D6438C7-6905-45AE-80FE-7604B692A0EF}" type="presParOf" srcId="{2C152EA6-2356-4272-BF70-8CF2D27DB2EB}" destId="{F059A380-F6A6-4CE3-AA0F-D694F0065C66}" srcOrd="6" destOrd="0" presId="urn:microsoft.com/office/officeart/2005/8/layout/list1"/>
    <dgm:cxn modelId="{758C4DB5-4ABB-4225-A6DE-35CC2469AA97}" type="presParOf" srcId="{2C152EA6-2356-4272-BF70-8CF2D27DB2EB}" destId="{4D464189-9501-47FD-ADA5-E2BE4C276D90}" srcOrd="7" destOrd="0" presId="urn:microsoft.com/office/officeart/2005/8/layout/list1"/>
    <dgm:cxn modelId="{42188C13-CB33-416B-A23F-2755C86C5872}" type="presParOf" srcId="{2C152EA6-2356-4272-BF70-8CF2D27DB2EB}" destId="{E5FD30B2-BE2C-4320-9B28-C121076EE0BE}" srcOrd="8" destOrd="0" presId="urn:microsoft.com/office/officeart/2005/8/layout/list1"/>
    <dgm:cxn modelId="{583DEEBA-E1E7-4156-8D8B-3850A670AA3E}" type="presParOf" srcId="{E5FD30B2-BE2C-4320-9B28-C121076EE0BE}" destId="{BAEEE863-67DF-4D96-920B-525F241BF59C}" srcOrd="0" destOrd="0" presId="urn:microsoft.com/office/officeart/2005/8/layout/list1"/>
    <dgm:cxn modelId="{9B056688-F40E-4810-BEC5-A36EFBED457E}" type="presParOf" srcId="{E5FD30B2-BE2C-4320-9B28-C121076EE0BE}" destId="{A81F1A19-0386-4ACF-A404-86FB19405B9E}" srcOrd="1" destOrd="0" presId="urn:microsoft.com/office/officeart/2005/8/layout/list1"/>
    <dgm:cxn modelId="{4967E6C8-A2EF-4D8B-A25D-52EB300A172F}" type="presParOf" srcId="{2C152EA6-2356-4272-BF70-8CF2D27DB2EB}" destId="{E6663EB2-D8BF-4A82-8E14-51C959BD6F2A}" srcOrd="9" destOrd="0" presId="urn:microsoft.com/office/officeart/2005/8/layout/list1"/>
    <dgm:cxn modelId="{141370ED-F3EC-4EAF-BFC7-2A250C10C520}" type="presParOf" srcId="{2C152EA6-2356-4272-BF70-8CF2D27DB2EB}" destId="{CA0C0FF5-0C29-4B9F-8131-078661610819}" srcOrd="10" destOrd="0" presId="urn:microsoft.com/office/officeart/2005/8/layout/list1"/>
    <dgm:cxn modelId="{8558E6D5-550E-49A0-B7D5-1B068975479A}" type="presParOf" srcId="{2C152EA6-2356-4272-BF70-8CF2D27DB2EB}" destId="{570F6097-CED9-48CD-8A7D-F7590E7FAE6B}" srcOrd="11" destOrd="0" presId="urn:microsoft.com/office/officeart/2005/8/layout/list1"/>
    <dgm:cxn modelId="{A4A5D9C2-E532-42CB-BBEB-488FB839F91B}" type="presParOf" srcId="{2C152EA6-2356-4272-BF70-8CF2D27DB2EB}" destId="{7829E079-89EF-4C71-BAB1-1A31BEF79C68}" srcOrd="12" destOrd="0" presId="urn:microsoft.com/office/officeart/2005/8/layout/list1"/>
    <dgm:cxn modelId="{B3921DCF-C2EE-4DB2-A45A-9DB52EE52E89}" type="presParOf" srcId="{7829E079-89EF-4C71-BAB1-1A31BEF79C68}" destId="{5B402C80-801D-478F-BA53-66A760495CA4}" srcOrd="0" destOrd="0" presId="urn:microsoft.com/office/officeart/2005/8/layout/list1"/>
    <dgm:cxn modelId="{7C93E98E-848A-4F2B-A3B4-80A97136988D}" type="presParOf" srcId="{7829E079-89EF-4C71-BAB1-1A31BEF79C68}" destId="{371BBDAA-AD2C-422D-A3CA-1B282F86EB4E}" srcOrd="1" destOrd="0" presId="urn:microsoft.com/office/officeart/2005/8/layout/list1"/>
    <dgm:cxn modelId="{AB30EB8A-214E-48E5-B016-6A2A4AEA4ED0}" type="presParOf" srcId="{2C152EA6-2356-4272-BF70-8CF2D27DB2EB}" destId="{DE0648D5-94CA-4593-979A-0D86710AB6CC}" srcOrd="13" destOrd="0" presId="urn:microsoft.com/office/officeart/2005/8/layout/list1"/>
    <dgm:cxn modelId="{92F9ACEE-975C-4F57-B482-D5899EF4F797}" type="presParOf" srcId="{2C152EA6-2356-4272-BF70-8CF2D27DB2EB}" destId="{026E56F4-C112-4168-8A09-FF8520B16EE9}" srcOrd="14" destOrd="0" presId="urn:microsoft.com/office/officeart/2005/8/layout/list1"/>
    <dgm:cxn modelId="{114541E6-0C00-47E1-9B04-2B248020E723}" type="presParOf" srcId="{2C152EA6-2356-4272-BF70-8CF2D27DB2EB}" destId="{3B9F8090-BDD9-49A8-B3CD-104D17A1C2E9}" srcOrd="15" destOrd="0" presId="urn:microsoft.com/office/officeart/2005/8/layout/list1"/>
    <dgm:cxn modelId="{6090AFDE-B2ED-432B-87FE-112F8CAFD142}" type="presParOf" srcId="{2C152EA6-2356-4272-BF70-8CF2D27DB2EB}" destId="{D8F2EA59-998D-475F-8F43-B441E7CCAA1E}" srcOrd="16" destOrd="0" presId="urn:microsoft.com/office/officeart/2005/8/layout/list1"/>
    <dgm:cxn modelId="{F151643D-DDD2-4057-8811-01792DEADB3F}" type="presParOf" srcId="{D8F2EA59-998D-475F-8F43-B441E7CCAA1E}" destId="{DCEBDACB-045E-4CDC-B1F1-2C576CCCF573}" srcOrd="0" destOrd="0" presId="urn:microsoft.com/office/officeart/2005/8/layout/list1"/>
    <dgm:cxn modelId="{E7760AC5-13D3-4FA1-BBA6-18837CA7B765}" type="presParOf" srcId="{D8F2EA59-998D-475F-8F43-B441E7CCAA1E}" destId="{F6F4EADC-7276-4AB6-8528-EA35814D2DCF}" srcOrd="1" destOrd="0" presId="urn:microsoft.com/office/officeart/2005/8/layout/list1"/>
    <dgm:cxn modelId="{36B085E7-DC9F-4F04-9E7C-EA9BE24ED633}" type="presParOf" srcId="{2C152EA6-2356-4272-BF70-8CF2D27DB2EB}" destId="{FF26F49C-9C77-4EBC-829B-4E407E2443D5}" srcOrd="17" destOrd="0" presId="urn:microsoft.com/office/officeart/2005/8/layout/list1"/>
    <dgm:cxn modelId="{D4A7AAA3-4628-4C47-B275-6C5A0AC2CC93}" type="presParOf" srcId="{2C152EA6-2356-4272-BF70-8CF2D27DB2EB}" destId="{3BFDD96B-091B-4F2A-847B-05B987AEB4D0}" srcOrd="18" destOrd="0" presId="urn:microsoft.com/office/officeart/2005/8/layout/list1"/>
    <dgm:cxn modelId="{18EB93B5-CB65-4F7D-A513-494027C751BB}" type="presParOf" srcId="{2C152EA6-2356-4272-BF70-8CF2D27DB2EB}" destId="{AEB6EAD3-5573-43FC-AE01-4DC74B0723AC}" srcOrd="19" destOrd="0" presId="urn:microsoft.com/office/officeart/2005/8/layout/list1"/>
    <dgm:cxn modelId="{A599B2F5-2845-4073-849D-48E44C0CA3AD}" type="presParOf" srcId="{2C152EA6-2356-4272-BF70-8CF2D27DB2EB}" destId="{05A3FB48-0B34-4346-B589-BC3A1A226AD5}" srcOrd="20" destOrd="0" presId="urn:microsoft.com/office/officeart/2005/8/layout/list1"/>
    <dgm:cxn modelId="{88677D39-B4A8-4066-930E-2A982E0AF61E}" type="presParOf" srcId="{05A3FB48-0B34-4346-B589-BC3A1A226AD5}" destId="{6DA6D383-33ED-4184-A5A0-34DD1B853055}" srcOrd="0" destOrd="0" presId="urn:microsoft.com/office/officeart/2005/8/layout/list1"/>
    <dgm:cxn modelId="{9C2EA768-58BA-4077-9361-7C656C33AC8B}" type="presParOf" srcId="{05A3FB48-0B34-4346-B589-BC3A1A226AD5}" destId="{8CE588F3-81A7-4EA8-8E5F-274CBA8E32D1}" srcOrd="1" destOrd="0" presId="urn:microsoft.com/office/officeart/2005/8/layout/list1"/>
    <dgm:cxn modelId="{2E510329-4AF7-45D6-ABAD-911D48600CC2}" type="presParOf" srcId="{2C152EA6-2356-4272-BF70-8CF2D27DB2EB}" destId="{6385D274-0922-4424-B8FE-F7A67AA47BFB}" srcOrd="21" destOrd="0" presId="urn:microsoft.com/office/officeart/2005/8/layout/list1"/>
    <dgm:cxn modelId="{85EAC53E-0248-4139-8AE4-C22376A601E4}" type="presParOf" srcId="{2C152EA6-2356-4272-BF70-8CF2D27DB2EB}" destId="{63502D36-352E-4D46-BFB2-482DC1E5EAA0}" srcOrd="22" destOrd="0" presId="urn:microsoft.com/office/officeart/2005/8/layout/list1"/>
    <dgm:cxn modelId="{C3D15EEC-0AAC-45CA-9E3E-505CDB45F61D}" type="presParOf" srcId="{2C152EA6-2356-4272-BF70-8CF2D27DB2EB}" destId="{CD005B77-A389-48A9-9D42-19EB6C6F4BC1}" srcOrd="23" destOrd="0" presId="urn:microsoft.com/office/officeart/2005/8/layout/list1"/>
    <dgm:cxn modelId="{BB305EFA-3761-439F-B041-526167C36EF1}" type="presParOf" srcId="{2C152EA6-2356-4272-BF70-8CF2D27DB2EB}" destId="{F1F0EFA8-DEA3-4D91-AD19-06DC55906DED}" srcOrd="24" destOrd="0" presId="urn:microsoft.com/office/officeart/2005/8/layout/list1"/>
    <dgm:cxn modelId="{71E6BFF3-1989-4D0C-8969-2BEE06696434}" type="presParOf" srcId="{F1F0EFA8-DEA3-4D91-AD19-06DC55906DED}" destId="{F41EB3C4-54C7-4D9C-BB2C-6D19EFC8AD00}" srcOrd="0" destOrd="0" presId="urn:microsoft.com/office/officeart/2005/8/layout/list1"/>
    <dgm:cxn modelId="{278205D4-3503-44D4-B7CA-026BFF4567D0}" type="presParOf" srcId="{F1F0EFA8-DEA3-4D91-AD19-06DC55906DED}" destId="{316917E8-C92C-4485-A5E2-1AD9056F1E47}" srcOrd="1" destOrd="0" presId="urn:microsoft.com/office/officeart/2005/8/layout/list1"/>
    <dgm:cxn modelId="{5817A314-3436-4C44-A823-B65077970086}" type="presParOf" srcId="{2C152EA6-2356-4272-BF70-8CF2D27DB2EB}" destId="{06DA73D7-F1F5-4DAD-A87E-735855829B5D}" srcOrd="25" destOrd="0" presId="urn:microsoft.com/office/officeart/2005/8/layout/list1"/>
    <dgm:cxn modelId="{3ED0BA43-931E-4996-990C-E0697E6335BD}" type="presParOf" srcId="{2C152EA6-2356-4272-BF70-8CF2D27DB2EB}" destId="{324F0539-FCC9-4F6E-B369-2E3B61DCF825}" srcOrd="26" destOrd="0" presId="urn:microsoft.com/office/officeart/2005/8/layout/lis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541FA19-F774-4C0A-8B99-5D726C5B1577}" type="datetimeFigureOut">
              <a:rPr lang="en-US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86DB69F-7C19-4A3A-8E96-2F513B3686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CD47093-5EF6-4911-A468-CC801B642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nay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sự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triển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như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vũ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bão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khoa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học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nghệ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nói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chung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lĩnh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vực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nhúng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nói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riêng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càng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bị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tử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đời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chức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chuyên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biệt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phục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vụ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đời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con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người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như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thoại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máy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giặc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máy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hòa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tủ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lạnh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ô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tô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,..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 typical CMSIS-RTOS API implementation interfaces to an existing Real-Time Kernel. The CMSIS-RTOS API provides the following attributes and functionality: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Function names, identifiers, and parameters are descriptive and easy to understand. The functions are powerful and flexible which reduces the number of functions exposed to the user.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Thread Management allow defining, creating, and controlling threads.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Interrupt Service Routines (ISR) can call many CMSIS-RTOS functions. When a CMSIS-RTOS function cannot be called from ISR context it rejects the invocation.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Three different thread event types support communication between multiple threads and/or ISR: – Signals: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CMSIS-RTOS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là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một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API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cho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hệ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điều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hành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thời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gian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thực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Nó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cung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cấp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các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giao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tiếp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lập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trình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được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chuẩn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hóa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để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dễ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portable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đến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nhiều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RTOS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và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do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đó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cho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phép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các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software template, middleware, library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và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những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component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khác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có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thể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làm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việc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thông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qua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sự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hổ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trợ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của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một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hệ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điều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5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hành</a:t>
            </a:r>
            <a:r>
              <a:rPr lang="en-US" sz="15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</a:p>
          <a:p>
            <a:endParaRPr lang="en-US" sz="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LCD-TFT Display Controller (LTDC):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Hỗ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trợ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chế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song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song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lên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đến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24 bit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màu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RGB</a:t>
            </a:r>
          </a:p>
          <a:p>
            <a:pPr>
              <a:buFont typeface="Wingdings" pitchFamily="2" charset="2"/>
              <a:buChar char="Ø"/>
            </a:pP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Truyền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trực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tín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hiệu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đến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LCD-TFT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giải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lên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đến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1024x768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Chrom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-ART Accelerator (DMA2D):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tốc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xử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họa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nhằm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tải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CPU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xử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dữ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liệu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GUI.</a:t>
            </a:r>
          </a:p>
          <a:p>
            <a:pPr>
              <a:buFont typeface="Wingdings" pitchFamily="2" charset="2"/>
              <a:buChar char="Ø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AHB clock domain: </a:t>
            </a:r>
            <a:r>
              <a:rPr lang="en-US" dirty="0" err="1" smtClean="0"/>
              <a:t>Chuyền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layer FIFO </a:t>
            </a:r>
          </a:p>
          <a:p>
            <a:r>
              <a:rPr lang="en-US" baseline="0" dirty="0" smtClean="0"/>
              <a:t>APB2 clock domain: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thái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đỏ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Tạo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Chrom</a:t>
            </a:r>
            <a:r>
              <a:rPr lang="en-US" baseline="0" dirty="0" smtClean="0"/>
              <a:t> ART</a:t>
            </a:r>
          </a:p>
          <a:p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đệm</a:t>
            </a:r>
            <a:r>
              <a:rPr lang="en-US" baseline="0" dirty="0" smtClean="0"/>
              <a:t> frame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bị</a:t>
            </a:r>
            <a:r>
              <a:rPr lang="en-US" baseline="0" dirty="0" smtClean="0"/>
              <a:t> sang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ngoại</a:t>
            </a:r>
            <a:r>
              <a:rPr lang="en-US" baseline="0" dirty="0" smtClean="0"/>
              <a:t> SDRAM</a:t>
            </a:r>
          </a:p>
          <a:p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đên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LCD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qua TFT controller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đường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LCD, SDRAM, </a:t>
            </a:r>
            <a:r>
              <a:rPr lang="en-US" baseline="0" dirty="0" err="1" smtClean="0"/>
              <a:t>SDCard</a:t>
            </a:r>
            <a:r>
              <a:rPr lang="en-US" baseline="0" dirty="0" smtClean="0"/>
              <a:t>, SPI,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err="1" smtClean="0"/>
              <a:t>Thạch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</a:t>
            </a:r>
            <a:r>
              <a:rPr lang="en-US" baseline="0" dirty="0" smtClean="0"/>
              <a:t> 25Mhz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err="1" smtClean="0"/>
              <a:t>Thạch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anh</a:t>
            </a:r>
            <a:r>
              <a:rPr lang="en-US" baseline="0" dirty="0" smtClean="0"/>
              <a:t> 32.768khz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hồ</a:t>
            </a:r>
            <a:r>
              <a:rPr lang="en-US" baseline="0" dirty="0" smtClean="0"/>
              <a:t> RTC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CKE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phép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xung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clock.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tín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hiệu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mức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thấp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chip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xử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lý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giống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xung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clock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hoàn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toàn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bị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dừng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b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/CS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lựa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chọn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chip: ở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mức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bỏ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tất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cả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đầu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khác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(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ngoại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trừ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CKE),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hoạt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động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lệnh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NOP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nhận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b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DQM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mặt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nạ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cao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những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tín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hiệu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này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khống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kèm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sự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b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viết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thật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sự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viết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vào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dữ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liệu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giữ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mức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hai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kỳ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trước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kỳ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đưa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chip.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chip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nhớ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x16 hay DIMM,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với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từ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8 bit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hàng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DQM.</a:t>
            </a:r>
            <a:b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/RAS Row Address Strobe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bit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địa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hàng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b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/CAS Column Address Strobe bit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khiển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địa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chỉ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cột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b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• /WE Write enable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cho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phép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b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</a:b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tín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hiệu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/RAS, /CAS, /WE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lựa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chọn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1</a:t>
            </a:r>
            <a:r>
              <a:rPr lang="en-US" sz="12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trong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8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lệnh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Nói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chung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thì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dùng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 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phân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biệt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lệnh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đọc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ghi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/>
              <a:t>HAL: </a:t>
            </a:r>
            <a:r>
              <a:rPr lang="en-US" sz="1400" dirty="0" err="1" smtClean="0"/>
              <a:t>Cung</a:t>
            </a:r>
            <a:r>
              <a:rPr lang="en-US" sz="1400" dirty="0" smtClean="0"/>
              <a:t> </a:t>
            </a:r>
            <a:r>
              <a:rPr lang="en-US" sz="1400" dirty="0" err="1" smtClean="0"/>
              <a:t>cấp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các</a:t>
            </a:r>
            <a:r>
              <a:rPr lang="en-US" sz="1400" baseline="0" dirty="0" smtClean="0"/>
              <a:t> API </a:t>
            </a:r>
            <a:r>
              <a:rPr lang="en-US" sz="1400" baseline="0" dirty="0" err="1" smtClean="0"/>
              <a:t>để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dễ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dàng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giao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tiếp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với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các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lớp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trên</a:t>
            </a:r>
            <a:r>
              <a:rPr lang="en-US" sz="1400" baseline="0" dirty="0" smtClean="0"/>
              <a:t>	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/>
              <a:t>The generic low level driver </a:t>
            </a:r>
            <a:r>
              <a:rPr lang="en-US" sz="1400" dirty="0" err="1" smtClean="0"/>
              <a:t>ff_gen_drv.c</a:t>
            </a:r>
            <a:r>
              <a:rPr lang="en-US" sz="1400" dirty="0" smtClean="0"/>
              <a:t>/h is located in the root directory of the </a:t>
            </a:r>
            <a:r>
              <a:rPr lang="en-US" sz="1400" dirty="0" err="1" smtClean="0"/>
              <a:t>FatFs</a:t>
            </a:r>
            <a:r>
              <a:rPr lang="en-US" sz="1400" baseline="0" dirty="0" smtClean="0"/>
              <a:t> </a:t>
            </a:r>
            <a:r>
              <a:rPr lang="en-US" sz="1400" dirty="0" smtClean="0"/>
              <a:t>modules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Generic</a:t>
            </a:r>
            <a:r>
              <a:rPr lang="en-US" sz="1400" baseline="0" dirty="0" smtClean="0"/>
              <a:t> Low Level Driver Interface: </a:t>
            </a:r>
            <a:r>
              <a:rPr lang="en-US" sz="1400" baseline="0" dirty="0" err="1" smtClean="0"/>
              <a:t>Dùng</a:t>
            </a:r>
            <a:r>
              <a:rPr lang="en-US" sz="1400" baseline="0" dirty="0" smtClean="0"/>
              <a:t> </a:t>
            </a:r>
            <a:r>
              <a:rPr lang="en-US" sz="1400" baseline="0" dirty="0" err="1" smtClean="0"/>
              <a:t>để</a:t>
            </a:r>
            <a:r>
              <a:rPr lang="en-US" sz="1400" baseline="0" dirty="0" smtClean="0"/>
              <a:t> link </a:t>
            </a:r>
            <a:r>
              <a:rPr lang="en-US" sz="1400" baseline="0" dirty="0" err="1" smtClean="0"/>
              <a:t>Fatfs</a:t>
            </a:r>
            <a:r>
              <a:rPr lang="en-US" sz="1400" baseline="0" dirty="0" smtClean="0"/>
              <a:t> module </a:t>
            </a:r>
            <a:r>
              <a:rPr lang="en-US" sz="1400" baseline="0" dirty="0" err="1" smtClean="0"/>
              <a:t>đến</a:t>
            </a:r>
            <a:r>
              <a:rPr lang="en-US" sz="1400" baseline="0" dirty="0" smtClean="0"/>
              <a:t> Low Level Disk I/O Driver </a:t>
            </a:r>
            <a:r>
              <a:rPr lang="en-US" sz="1400" baseline="0" dirty="0" err="1" smtClean="0"/>
              <a:t>thông</a:t>
            </a:r>
            <a:r>
              <a:rPr lang="en-US" sz="1400" baseline="0" dirty="0" smtClean="0"/>
              <a:t> qua 2 API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FATFS_LinkDriver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 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và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FATFS_UnLinkDriver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 .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Phần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Application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cần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biết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số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disk I/O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được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attacted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thông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qua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hàm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sz="1400" kern="1200" baseline="0" dirty="0" err="1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FATFS_GetAttachedDriversNbr</a:t>
            </a:r>
            <a:r>
              <a:rPr lang="en-US" sz="1400" kern="1200" baseline="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() </a:t>
            </a:r>
          </a:p>
          <a:p>
            <a:pPr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D47093-5EF6-4911-A468-CC801B642B5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3"/>
          <p:cNvSpPr>
            <a:spLocks/>
          </p:cNvSpPr>
          <p:nvPr/>
        </p:nvSpPr>
        <p:spPr bwMode="gray">
          <a:xfrm>
            <a:off x="0" y="381000"/>
            <a:ext cx="9131300" cy="914400"/>
          </a:xfrm>
          <a:custGeom>
            <a:avLst/>
            <a:gdLst>
              <a:gd name="T0" fmla="*/ 5745 w 5752"/>
              <a:gd name="T1" fmla="*/ 9 h 444"/>
              <a:gd name="T2" fmla="*/ 2449 w 5752"/>
              <a:gd name="T3" fmla="*/ 8 h 444"/>
              <a:gd name="T4" fmla="*/ 2347 w 5752"/>
              <a:gd name="T5" fmla="*/ 14 h 444"/>
              <a:gd name="T6" fmla="*/ 2174 w 5752"/>
              <a:gd name="T7" fmla="*/ 93 h 444"/>
              <a:gd name="T8" fmla="*/ 2046 w 5752"/>
              <a:gd name="T9" fmla="*/ 127 h 444"/>
              <a:gd name="T10" fmla="*/ 0 w 5752"/>
              <a:gd name="T11" fmla="*/ 119 h 444"/>
              <a:gd name="T12" fmla="*/ 0 w 5752"/>
              <a:gd name="T13" fmla="*/ 444 h 444"/>
              <a:gd name="T14" fmla="*/ 3601 w 5752"/>
              <a:gd name="T15" fmla="*/ 444 h 444"/>
              <a:gd name="T16" fmla="*/ 3672 w 5752"/>
              <a:gd name="T17" fmla="*/ 424 h 444"/>
              <a:gd name="T18" fmla="*/ 3883 w 5752"/>
              <a:gd name="T19" fmla="*/ 331 h 444"/>
              <a:gd name="T20" fmla="*/ 3985 w 5752"/>
              <a:gd name="T21" fmla="*/ 325 h 444"/>
              <a:gd name="T22" fmla="*/ 5752 w 5752"/>
              <a:gd name="T23" fmla="*/ 325 h 444"/>
              <a:gd name="T24" fmla="*/ 5745 w 5752"/>
              <a:gd name="T25" fmla="*/ 9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15" descr="DHB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937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4" name="Freeform 39"/>
          <p:cNvSpPr>
            <a:spLocks/>
          </p:cNvSpPr>
          <p:nvPr/>
        </p:nvSpPr>
        <p:spPr bwMode="gray">
          <a:xfrm>
            <a:off x="0" y="6346825"/>
            <a:ext cx="9131300" cy="511175"/>
          </a:xfrm>
          <a:custGeom>
            <a:avLst/>
            <a:gdLst>
              <a:gd name="T0" fmla="*/ 5745 w 5752"/>
              <a:gd name="T1" fmla="*/ 9 h 444"/>
              <a:gd name="T2" fmla="*/ 2449 w 5752"/>
              <a:gd name="T3" fmla="*/ 8 h 444"/>
              <a:gd name="T4" fmla="*/ 2347 w 5752"/>
              <a:gd name="T5" fmla="*/ 14 h 444"/>
              <a:gd name="T6" fmla="*/ 2174 w 5752"/>
              <a:gd name="T7" fmla="*/ 93 h 444"/>
              <a:gd name="T8" fmla="*/ 2046 w 5752"/>
              <a:gd name="T9" fmla="*/ 127 h 444"/>
              <a:gd name="T10" fmla="*/ 0 w 5752"/>
              <a:gd name="T11" fmla="*/ 119 h 444"/>
              <a:gd name="T12" fmla="*/ 0 w 5752"/>
              <a:gd name="T13" fmla="*/ 444 h 444"/>
              <a:gd name="T14" fmla="*/ 3601 w 5752"/>
              <a:gd name="T15" fmla="*/ 444 h 444"/>
              <a:gd name="T16" fmla="*/ 3672 w 5752"/>
              <a:gd name="T17" fmla="*/ 424 h 444"/>
              <a:gd name="T18" fmla="*/ 3883 w 5752"/>
              <a:gd name="T19" fmla="*/ 331 h 444"/>
              <a:gd name="T20" fmla="*/ 3985 w 5752"/>
              <a:gd name="T21" fmla="*/ 325 h 444"/>
              <a:gd name="T22" fmla="*/ 5752 w 5752"/>
              <a:gd name="T23" fmla="*/ 325 h 444"/>
              <a:gd name="T24" fmla="*/ 5745 w 5752"/>
              <a:gd name="T25" fmla="*/ 9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30"/>
          <p:cNvSpPr>
            <a:spLocks/>
          </p:cNvSpPr>
          <p:nvPr/>
        </p:nvSpPr>
        <p:spPr bwMode="gray">
          <a:xfrm>
            <a:off x="0" y="0"/>
            <a:ext cx="9153525" cy="1600200"/>
          </a:xfrm>
          <a:custGeom>
            <a:avLst/>
            <a:gdLst>
              <a:gd name="T0" fmla="*/ 0 w 5766"/>
              <a:gd name="T1" fmla="*/ 1008 h 1008"/>
              <a:gd name="T2" fmla="*/ 1884 w 5766"/>
              <a:gd name="T3" fmla="*/ 1008 h 1008"/>
              <a:gd name="T4" fmla="*/ 2152 w 5766"/>
              <a:gd name="T5" fmla="*/ 921 h 1008"/>
              <a:gd name="T6" fmla="*/ 2560 w 5766"/>
              <a:gd name="T7" fmla="*/ 531 h 1008"/>
              <a:gd name="T8" fmla="*/ 2892 w 5766"/>
              <a:gd name="T9" fmla="*/ 448 h 1008"/>
              <a:gd name="T10" fmla="*/ 5766 w 5766"/>
              <a:gd name="T11" fmla="*/ 461 h 1008"/>
              <a:gd name="T12" fmla="*/ 5758 w 5766"/>
              <a:gd name="T13" fmla="*/ 0 h 1008"/>
              <a:gd name="T14" fmla="*/ 0 w 5766"/>
              <a:gd name="T15" fmla="*/ 2 h 1008"/>
              <a:gd name="T16" fmla="*/ 0 w 5766"/>
              <a:gd name="T17" fmla="*/ 1008 h 10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6" h="1008">
                <a:moveTo>
                  <a:pt x="0" y="1008"/>
                </a:moveTo>
                <a:lnTo>
                  <a:pt x="1884" y="1008"/>
                </a:lnTo>
                <a:cubicBezTo>
                  <a:pt x="2088" y="990"/>
                  <a:pt x="2034" y="1005"/>
                  <a:pt x="2152" y="921"/>
                </a:cubicBezTo>
                <a:lnTo>
                  <a:pt x="2560" y="531"/>
                </a:lnTo>
                <a:cubicBezTo>
                  <a:pt x="2683" y="452"/>
                  <a:pt x="2611" y="454"/>
                  <a:pt x="2892" y="448"/>
                </a:cubicBezTo>
                <a:lnTo>
                  <a:pt x="5766" y="461"/>
                </a:lnTo>
                <a:lnTo>
                  <a:pt x="5758" y="0"/>
                </a:lnTo>
                <a:lnTo>
                  <a:pt x="0" y="2"/>
                </a:lnTo>
                <a:lnTo>
                  <a:pt x="0" y="1008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27"/>
          <p:cNvSpPr>
            <a:spLocks/>
          </p:cNvSpPr>
          <p:nvPr/>
        </p:nvSpPr>
        <p:spPr bwMode="gray">
          <a:xfrm>
            <a:off x="0" y="0"/>
            <a:ext cx="9170988" cy="1362075"/>
          </a:xfrm>
          <a:custGeom>
            <a:avLst/>
            <a:gdLst/>
            <a:ahLst/>
            <a:cxnLst>
              <a:cxn ang="0">
                <a:pos x="0" y="858"/>
              </a:cxn>
              <a:cxn ang="0">
                <a:pos x="1926" y="857"/>
              </a:cxn>
              <a:cxn ang="0">
                <a:pos x="2157" y="793"/>
              </a:cxn>
              <a:cxn ang="0">
                <a:pos x="2509" y="473"/>
              </a:cxn>
              <a:cxn ang="0">
                <a:pos x="2970" y="390"/>
              </a:cxn>
              <a:cxn ang="0">
                <a:pos x="5773" y="388"/>
              </a:cxn>
              <a:cxn ang="0">
                <a:pos x="5777" y="0"/>
              </a:cxn>
              <a:cxn ang="0">
                <a:pos x="0" y="2"/>
              </a:cxn>
              <a:cxn ang="0">
                <a:pos x="0" y="858"/>
              </a:cxn>
            </a:cxnLst>
            <a:rect l="0" t="0" r="r" b="b"/>
            <a:pathLst>
              <a:path w="5777" h="858">
                <a:moveTo>
                  <a:pt x="0" y="858"/>
                </a:moveTo>
                <a:lnTo>
                  <a:pt x="1926" y="857"/>
                </a:lnTo>
                <a:cubicBezTo>
                  <a:pt x="2067" y="857"/>
                  <a:pt x="2068" y="850"/>
                  <a:pt x="2157" y="793"/>
                </a:cubicBezTo>
                <a:lnTo>
                  <a:pt x="2509" y="473"/>
                </a:lnTo>
                <a:cubicBezTo>
                  <a:pt x="2644" y="406"/>
                  <a:pt x="2477" y="396"/>
                  <a:pt x="2970" y="390"/>
                </a:cubicBezTo>
                <a:lnTo>
                  <a:pt x="5773" y="388"/>
                </a:lnTo>
                <a:lnTo>
                  <a:pt x="5777" y="0"/>
                </a:lnTo>
                <a:lnTo>
                  <a:pt x="0" y="2"/>
                </a:lnTo>
                <a:lnTo>
                  <a:pt x="0" y="858"/>
                </a:lnTo>
                <a:close/>
              </a:path>
            </a:pathLst>
          </a:custGeom>
          <a:blipFill dpi="0"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54000" contrast="-70000"/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37"/>
          <p:cNvSpPr>
            <a:spLocks/>
          </p:cNvSpPr>
          <p:nvPr/>
        </p:nvSpPr>
        <p:spPr bwMode="gray">
          <a:xfrm>
            <a:off x="0" y="4373563"/>
            <a:ext cx="9131300" cy="1036637"/>
          </a:xfrm>
          <a:custGeom>
            <a:avLst/>
            <a:gdLst>
              <a:gd name="T0" fmla="*/ 5745 w 5752"/>
              <a:gd name="T1" fmla="*/ 9 h 444"/>
              <a:gd name="T2" fmla="*/ 2449 w 5752"/>
              <a:gd name="T3" fmla="*/ 8 h 444"/>
              <a:gd name="T4" fmla="*/ 2347 w 5752"/>
              <a:gd name="T5" fmla="*/ 14 h 444"/>
              <a:gd name="T6" fmla="*/ 2174 w 5752"/>
              <a:gd name="T7" fmla="*/ 93 h 444"/>
              <a:gd name="T8" fmla="*/ 2046 w 5752"/>
              <a:gd name="T9" fmla="*/ 127 h 444"/>
              <a:gd name="T10" fmla="*/ 0 w 5752"/>
              <a:gd name="T11" fmla="*/ 119 h 444"/>
              <a:gd name="T12" fmla="*/ 0 w 5752"/>
              <a:gd name="T13" fmla="*/ 444 h 444"/>
              <a:gd name="T14" fmla="*/ 3601 w 5752"/>
              <a:gd name="T15" fmla="*/ 444 h 444"/>
              <a:gd name="T16" fmla="*/ 3672 w 5752"/>
              <a:gd name="T17" fmla="*/ 424 h 444"/>
              <a:gd name="T18" fmla="*/ 3883 w 5752"/>
              <a:gd name="T19" fmla="*/ 331 h 444"/>
              <a:gd name="T20" fmla="*/ 3985 w 5752"/>
              <a:gd name="T21" fmla="*/ 325 h 444"/>
              <a:gd name="T22" fmla="*/ 5752 w 5752"/>
              <a:gd name="T23" fmla="*/ 325 h 444"/>
              <a:gd name="T24" fmla="*/ 5745 w 5752"/>
              <a:gd name="T25" fmla="*/ 9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13" descr="Logo_hcmut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581900" y="0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0" y="4343400"/>
            <a:ext cx="932656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 err="1">
                <a:solidFill>
                  <a:srgbClr val="FF0000"/>
                </a:solidFill>
              </a:rPr>
              <a:t>Tầm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nhìn-Sứ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mạng-Mục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tiêu-Nhiệm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vụ</a:t>
            </a:r>
            <a:r>
              <a:rPr lang="en-US" sz="3200" b="1" dirty="0">
                <a:solidFill>
                  <a:srgbClr val="FF0000"/>
                </a:solidFill>
              </a:rPr>
              <a:t> (VMGO)</a:t>
            </a:r>
          </a:p>
          <a:p>
            <a:pPr algn="ctr">
              <a:defRPr/>
            </a:pPr>
            <a:r>
              <a:rPr lang="en-US" sz="2800" b="1" dirty="0" err="1">
                <a:solidFill>
                  <a:srgbClr val="FF0000"/>
                </a:solidFill>
              </a:rPr>
              <a:t>Bộ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môn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Điện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Tử</a:t>
            </a:r>
            <a:endParaRPr lang="en-US" sz="2000" b="1" dirty="0">
              <a:solidFill>
                <a:srgbClr val="170272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352800" y="6096000"/>
            <a:ext cx="2895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sz="1600"/>
          </a:p>
        </p:txBody>
      </p:sp>
      <p:sp>
        <p:nvSpPr>
          <p:cNvPr id="11" name="TextBox 12"/>
          <p:cNvSpPr txBox="1">
            <a:spLocks noChangeArrowheads="1"/>
          </p:cNvSpPr>
          <p:nvPr userDrawn="1"/>
        </p:nvSpPr>
        <p:spPr bwMode="auto">
          <a:xfrm>
            <a:off x="3390900" y="6453188"/>
            <a:ext cx="2895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solidFill>
                  <a:srgbClr val="2F6ACB"/>
                </a:solidFill>
              </a:rPr>
              <a:t>TP.Hồ</a:t>
            </a:r>
            <a:r>
              <a:rPr lang="en-US" sz="1400" dirty="0">
                <a:solidFill>
                  <a:srgbClr val="2F6ACB"/>
                </a:solidFill>
              </a:rPr>
              <a:t> </a:t>
            </a:r>
            <a:r>
              <a:rPr lang="en-US" sz="1400" dirty="0" err="1">
                <a:solidFill>
                  <a:srgbClr val="2F6ACB"/>
                </a:solidFill>
              </a:rPr>
              <a:t>Chí</a:t>
            </a:r>
            <a:r>
              <a:rPr lang="en-US" sz="1400" dirty="0">
                <a:solidFill>
                  <a:srgbClr val="2F6ACB"/>
                </a:solidFill>
              </a:rPr>
              <a:t> Minh  09/2011</a:t>
            </a: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2971800" y="5791200"/>
            <a:ext cx="3048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solidFill>
                  <a:srgbClr val="002060"/>
                </a:solidFill>
              </a:rPr>
              <a:t>Hoàng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Trang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610350"/>
            <a:ext cx="381000" cy="2476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BB228FFC-F34B-4FD0-AB2F-9056075D9E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3111DAF-67BF-486F-8611-4737798BE4F2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B80595-81B0-484C-AB37-E66349D575E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4192F-9DF9-45C3-8C44-8F82B71ACEAA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383F1B-D32A-4A28-8BD1-AA5E73E448D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8E084B-2640-4882-A86D-2C4161C9A0A3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379D22ED-D2D8-40FB-AB89-83B4317258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5B44C4-5627-4A55-B086-5E6E41402FCE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ACE740-55B0-481F-9A3D-A6043C30051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DE0A93-FACA-4414-82DA-DD9D81C34BC9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F80DBE-1E3E-4AAC-98E3-3A78A38AD81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3"/>
          <p:cNvSpPr>
            <a:spLocks/>
          </p:cNvSpPr>
          <p:nvPr/>
        </p:nvSpPr>
        <p:spPr bwMode="gray">
          <a:xfrm>
            <a:off x="0" y="381000"/>
            <a:ext cx="9131300" cy="914400"/>
          </a:xfrm>
          <a:custGeom>
            <a:avLst/>
            <a:gdLst>
              <a:gd name="T0" fmla="*/ 5745 w 5752"/>
              <a:gd name="T1" fmla="*/ 9 h 444"/>
              <a:gd name="T2" fmla="*/ 2449 w 5752"/>
              <a:gd name="T3" fmla="*/ 8 h 444"/>
              <a:gd name="T4" fmla="*/ 2347 w 5752"/>
              <a:gd name="T5" fmla="*/ 14 h 444"/>
              <a:gd name="T6" fmla="*/ 2174 w 5752"/>
              <a:gd name="T7" fmla="*/ 93 h 444"/>
              <a:gd name="T8" fmla="*/ 2046 w 5752"/>
              <a:gd name="T9" fmla="*/ 127 h 444"/>
              <a:gd name="T10" fmla="*/ 0 w 5752"/>
              <a:gd name="T11" fmla="*/ 119 h 444"/>
              <a:gd name="T12" fmla="*/ 0 w 5752"/>
              <a:gd name="T13" fmla="*/ 444 h 444"/>
              <a:gd name="T14" fmla="*/ 3601 w 5752"/>
              <a:gd name="T15" fmla="*/ 444 h 444"/>
              <a:gd name="T16" fmla="*/ 3672 w 5752"/>
              <a:gd name="T17" fmla="*/ 424 h 444"/>
              <a:gd name="T18" fmla="*/ 3883 w 5752"/>
              <a:gd name="T19" fmla="*/ 331 h 444"/>
              <a:gd name="T20" fmla="*/ 3985 w 5752"/>
              <a:gd name="T21" fmla="*/ 325 h 444"/>
              <a:gd name="T22" fmla="*/ 5752 w 5752"/>
              <a:gd name="T23" fmla="*/ 325 h 444"/>
              <a:gd name="T24" fmla="*/ 5745 w 5752"/>
              <a:gd name="T25" fmla="*/ 9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reeform 39"/>
          <p:cNvSpPr>
            <a:spLocks/>
          </p:cNvSpPr>
          <p:nvPr/>
        </p:nvSpPr>
        <p:spPr bwMode="gray">
          <a:xfrm>
            <a:off x="0" y="6346825"/>
            <a:ext cx="9131300" cy="511175"/>
          </a:xfrm>
          <a:custGeom>
            <a:avLst/>
            <a:gdLst>
              <a:gd name="T0" fmla="*/ 5745 w 5752"/>
              <a:gd name="T1" fmla="*/ 9 h 444"/>
              <a:gd name="T2" fmla="*/ 2449 w 5752"/>
              <a:gd name="T3" fmla="*/ 8 h 444"/>
              <a:gd name="T4" fmla="*/ 2347 w 5752"/>
              <a:gd name="T5" fmla="*/ 14 h 444"/>
              <a:gd name="T6" fmla="*/ 2174 w 5752"/>
              <a:gd name="T7" fmla="*/ 93 h 444"/>
              <a:gd name="T8" fmla="*/ 2046 w 5752"/>
              <a:gd name="T9" fmla="*/ 127 h 444"/>
              <a:gd name="T10" fmla="*/ 0 w 5752"/>
              <a:gd name="T11" fmla="*/ 119 h 444"/>
              <a:gd name="T12" fmla="*/ 0 w 5752"/>
              <a:gd name="T13" fmla="*/ 444 h 444"/>
              <a:gd name="T14" fmla="*/ 3601 w 5752"/>
              <a:gd name="T15" fmla="*/ 444 h 444"/>
              <a:gd name="T16" fmla="*/ 3672 w 5752"/>
              <a:gd name="T17" fmla="*/ 424 h 444"/>
              <a:gd name="T18" fmla="*/ 3883 w 5752"/>
              <a:gd name="T19" fmla="*/ 331 h 444"/>
              <a:gd name="T20" fmla="*/ 3985 w 5752"/>
              <a:gd name="T21" fmla="*/ 325 h 444"/>
              <a:gd name="T22" fmla="*/ 5752 w 5752"/>
              <a:gd name="T23" fmla="*/ 325 h 444"/>
              <a:gd name="T24" fmla="*/ 5745 w 5752"/>
              <a:gd name="T25" fmla="*/ 9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4" name="Picture 13" descr="Logo_hcmu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190500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106363" y="350838"/>
            <a:ext cx="9326563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rgbClr val="170272"/>
                </a:solidFill>
              </a:rPr>
              <a:t>ĐẠI HỌC QUỐC GIA TP.HỒ CHÍ MINH</a:t>
            </a:r>
          </a:p>
          <a:p>
            <a:pPr algn="ctr">
              <a:defRPr/>
            </a:pPr>
            <a:r>
              <a:rPr lang="en-US" sz="2400" b="1" dirty="0">
                <a:solidFill>
                  <a:srgbClr val="170272"/>
                </a:solidFill>
              </a:rPr>
              <a:t>TRƯỜNG ĐẠI HỌC BÁCH KHOA</a:t>
            </a:r>
          </a:p>
          <a:p>
            <a:pPr algn="ctr">
              <a:defRPr/>
            </a:pPr>
            <a:r>
              <a:rPr lang="en-US" sz="2200" b="1" dirty="0">
                <a:solidFill>
                  <a:srgbClr val="170272"/>
                </a:solidFill>
              </a:rPr>
              <a:t>KHOA ĐIỆN-ĐIỆN TỬ </a:t>
            </a:r>
          </a:p>
          <a:p>
            <a:pPr algn="ctr">
              <a:defRPr/>
            </a:pPr>
            <a:r>
              <a:rPr lang="en-US" sz="2000" b="1" dirty="0">
                <a:solidFill>
                  <a:srgbClr val="170272"/>
                </a:solidFill>
              </a:rPr>
              <a:t>BỘ MÔN KỸ THUẬT ĐIỆN TỬ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3352800" y="6096000"/>
            <a:ext cx="2895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sz="1600"/>
          </a:p>
        </p:txBody>
      </p:sp>
      <p:sp>
        <p:nvSpPr>
          <p:cNvPr id="7" name="TextBox 12"/>
          <p:cNvSpPr txBox="1">
            <a:spLocks noChangeArrowheads="1"/>
          </p:cNvSpPr>
          <p:nvPr userDrawn="1"/>
        </p:nvSpPr>
        <p:spPr bwMode="auto">
          <a:xfrm>
            <a:off x="2514600" y="6453188"/>
            <a:ext cx="66294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 err="1">
                <a:solidFill>
                  <a:srgbClr val="2F6ACB"/>
                </a:solidFill>
              </a:rPr>
              <a:t>TP.Hồ</a:t>
            </a:r>
            <a:r>
              <a:rPr lang="en-US" sz="1400" b="1" dirty="0">
                <a:solidFill>
                  <a:srgbClr val="2F6ACB"/>
                </a:solidFill>
              </a:rPr>
              <a:t> </a:t>
            </a:r>
            <a:r>
              <a:rPr lang="en-US" sz="1400" b="1" dirty="0" err="1">
                <a:solidFill>
                  <a:srgbClr val="2F6ACB"/>
                </a:solidFill>
              </a:rPr>
              <a:t>Chí</a:t>
            </a:r>
            <a:r>
              <a:rPr lang="en-US" sz="1400" b="1" dirty="0">
                <a:solidFill>
                  <a:srgbClr val="2F6ACB"/>
                </a:solidFill>
              </a:rPr>
              <a:t> Minh  </a:t>
            </a:r>
            <a:r>
              <a:rPr lang="en-US" sz="1400" b="1" dirty="0" smtClean="0">
                <a:solidFill>
                  <a:srgbClr val="2F6ACB"/>
                </a:solidFill>
              </a:rPr>
              <a:t>30/12/2014 </a:t>
            </a:r>
            <a:endParaRPr lang="en-US" sz="1400" b="1" dirty="0">
              <a:solidFill>
                <a:srgbClr val="2F6ACB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0" y="2438400"/>
            <a:ext cx="9144000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3376C7"/>
                </a:solidFill>
              </a:rPr>
              <a:t>LUẬN VĂN TỐT NGHIỆP</a:t>
            </a:r>
          </a:p>
          <a:p>
            <a:pPr algn="ctr">
              <a:defRPr/>
            </a:pPr>
            <a:endParaRPr lang="en-US" sz="2000" b="1" dirty="0" smtClean="0">
              <a:solidFill>
                <a:srgbClr val="3376C7"/>
              </a:solidFill>
            </a:endParaRPr>
          </a:p>
          <a:p>
            <a:pPr algn="ctr">
              <a:defRPr/>
            </a:pPr>
            <a:r>
              <a:rPr lang="en-US" sz="3000" b="1" dirty="0" err="1" smtClean="0">
                <a:solidFill>
                  <a:srgbClr val="3376C7"/>
                </a:solidFill>
              </a:rPr>
              <a:t>Thiết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kế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ứng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dụng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xem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ảnh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số</a:t>
            </a:r>
            <a:endParaRPr lang="en-US" sz="3000" b="1" dirty="0">
              <a:solidFill>
                <a:srgbClr val="3376C7"/>
              </a:solidFill>
            </a:endParaRPr>
          </a:p>
          <a:p>
            <a:pPr algn="ctr">
              <a:defRPr/>
            </a:pPr>
            <a:endParaRPr lang="en-US" sz="3000" b="1" dirty="0">
              <a:solidFill>
                <a:srgbClr val="3376C7"/>
              </a:solidFill>
            </a:endParaRPr>
          </a:p>
          <a:p>
            <a:pPr algn="ctr">
              <a:defRPr/>
            </a:pPr>
            <a:endParaRPr lang="en-US" sz="3000" b="1" dirty="0">
              <a:solidFill>
                <a:srgbClr val="3376C7"/>
              </a:solidFill>
            </a:endParaRPr>
          </a:p>
          <a:p>
            <a:pPr algn="l">
              <a:defRPr/>
            </a:pPr>
            <a:r>
              <a:rPr lang="en-US" sz="3000" b="1" dirty="0" smtClean="0">
                <a:solidFill>
                  <a:srgbClr val="3376C7"/>
                </a:solidFill>
              </a:rPr>
              <a:t>			GVHD: </a:t>
            </a:r>
            <a:r>
              <a:rPr lang="en-US" sz="3000" b="1" dirty="0" err="1" smtClean="0">
                <a:solidFill>
                  <a:srgbClr val="3376C7"/>
                </a:solidFill>
              </a:rPr>
              <a:t>Ths</a:t>
            </a:r>
            <a:r>
              <a:rPr lang="en-US" sz="3000" b="1" dirty="0" smtClean="0">
                <a:solidFill>
                  <a:srgbClr val="3376C7"/>
                </a:solidFill>
              </a:rPr>
              <a:t>. </a:t>
            </a:r>
            <a:r>
              <a:rPr lang="en-US" sz="3000" b="1" dirty="0" err="1" smtClean="0">
                <a:solidFill>
                  <a:srgbClr val="3376C7"/>
                </a:solidFill>
              </a:rPr>
              <a:t>Bùi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Quốc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Bảo</a:t>
            </a:r>
            <a:endParaRPr lang="en-US" sz="3000" b="1" dirty="0">
              <a:solidFill>
                <a:srgbClr val="3376C7"/>
              </a:solidFill>
            </a:endParaRPr>
          </a:p>
          <a:p>
            <a:pPr algn="l">
              <a:defRPr/>
            </a:pPr>
            <a:r>
              <a:rPr lang="en-US" sz="3000" b="1" dirty="0" smtClean="0">
                <a:solidFill>
                  <a:srgbClr val="3376C7"/>
                </a:solidFill>
              </a:rPr>
              <a:t>			SV	</a:t>
            </a:r>
            <a:r>
              <a:rPr lang="en-US" sz="3000" b="1" baseline="0" dirty="0" smtClean="0">
                <a:solidFill>
                  <a:srgbClr val="3376C7"/>
                </a:solidFill>
              </a:rPr>
              <a:t>  </a:t>
            </a:r>
            <a:r>
              <a:rPr lang="en-US" sz="3000" b="1" dirty="0" smtClean="0">
                <a:solidFill>
                  <a:srgbClr val="3376C7"/>
                </a:solidFill>
              </a:rPr>
              <a:t>: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Nguyễn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Vũ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baseline="0" dirty="0" err="1" smtClean="0">
                <a:solidFill>
                  <a:srgbClr val="3376C7"/>
                </a:solidFill>
              </a:rPr>
              <a:t>Hùng</a:t>
            </a:r>
            <a:endParaRPr lang="en-US" sz="3000" b="1" baseline="0" dirty="0" smtClean="0">
              <a:solidFill>
                <a:srgbClr val="3376C7"/>
              </a:solidFill>
            </a:endParaRPr>
          </a:p>
          <a:p>
            <a:pPr algn="l">
              <a:defRPr/>
            </a:pPr>
            <a:r>
              <a:rPr lang="en-US" sz="3000" b="1" dirty="0" smtClean="0">
                <a:solidFill>
                  <a:srgbClr val="3376C7"/>
                </a:solidFill>
              </a:rPr>
              <a:t>			MSSV</a:t>
            </a:r>
            <a:r>
              <a:rPr lang="en-US" sz="3000" b="1" baseline="0" dirty="0" smtClean="0">
                <a:solidFill>
                  <a:srgbClr val="3376C7"/>
                </a:solidFill>
              </a:rPr>
              <a:t> </a:t>
            </a:r>
            <a:r>
              <a:rPr lang="en-US" sz="3000" b="1" dirty="0" smtClean="0">
                <a:solidFill>
                  <a:srgbClr val="3376C7"/>
                </a:solidFill>
              </a:rPr>
              <a:t>: 41001338</a:t>
            </a:r>
            <a:endParaRPr lang="en-US" sz="3000" b="1" dirty="0">
              <a:solidFill>
                <a:srgbClr val="3376C7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610350"/>
            <a:ext cx="381000" cy="2476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AC2EC07B-6764-492A-AADE-5F01614DEE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3"/>
          <p:cNvSpPr>
            <a:spLocks/>
          </p:cNvSpPr>
          <p:nvPr/>
        </p:nvSpPr>
        <p:spPr bwMode="gray">
          <a:xfrm>
            <a:off x="0" y="76200"/>
            <a:ext cx="9131300" cy="1219200"/>
          </a:xfrm>
          <a:custGeom>
            <a:avLst/>
            <a:gdLst>
              <a:gd name="T0" fmla="*/ 5745 w 5752"/>
              <a:gd name="T1" fmla="*/ 9 h 444"/>
              <a:gd name="T2" fmla="*/ 2449 w 5752"/>
              <a:gd name="T3" fmla="*/ 8 h 444"/>
              <a:gd name="T4" fmla="*/ 2347 w 5752"/>
              <a:gd name="T5" fmla="*/ 14 h 444"/>
              <a:gd name="T6" fmla="*/ 2174 w 5752"/>
              <a:gd name="T7" fmla="*/ 93 h 444"/>
              <a:gd name="T8" fmla="*/ 2046 w 5752"/>
              <a:gd name="T9" fmla="*/ 127 h 444"/>
              <a:gd name="T10" fmla="*/ 0 w 5752"/>
              <a:gd name="T11" fmla="*/ 119 h 444"/>
              <a:gd name="T12" fmla="*/ 0 w 5752"/>
              <a:gd name="T13" fmla="*/ 444 h 444"/>
              <a:gd name="T14" fmla="*/ 3601 w 5752"/>
              <a:gd name="T15" fmla="*/ 444 h 444"/>
              <a:gd name="T16" fmla="*/ 3672 w 5752"/>
              <a:gd name="T17" fmla="*/ 424 h 444"/>
              <a:gd name="T18" fmla="*/ 3883 w 5752"/>
              <a:gd name="T19" fmla="*/ 331 h 444"/>
              <a:gd name="T20" fmla="*/ 3985 w 5752"/>
              <a:gd name="T21" fmla="*/ 325 h 444"/>
              <a:gd name="T22" fmla="*/ 5752 w 5752"/>
              <a:gd name="T23" fmla="*/ 325 h 444"/>
              <a:gd name="T24" fmla="*/ 5745 w 5752"/>
              <a:gd name="T25" fmla="*/ 9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Picture 6" descr="hinh3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3" descr="Logo_hcmut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7" name="Text Box 11"/>
          <p:cNvSpPr txBox="1">
            <a:spLocks noChangeArrowheads="1"/>
          </p:cNvSpPr>
          <p:nvPr userDrawn="1"/>
        </p:nvSpPr>
        <p:spPr bwMode="auto">
          <a:xfrm>
            <a:off x="4114800" y="6597650"/>
            <a:ext cx="914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>
                <a:solidFill>
                  <a:srgbClr val="DD4805"/>
                </a:solidFill>
              </a:rPr>
              <a:t>09/2011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667000"/>
            <a:ext cx="8401050" cy="674687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0"/>
            <a:ext cx="8437562" cy="4754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7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B1C51-F536-4C57-BD2B-DA13DDD1A7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3"/>
          <p:cNvSpPr>
            <a:spLocks/>
          </p:cNvSpPr>
          <p:nvPr/>
        </p:nvSpPr>
        <p:spPr bwMode="gray">
          <a:xfrm>
            <a:off x="0" y="381000"/>
            <a:ext cx="9131300" cy="914400"/>
          </a:xfrm>
          <a:custGeom>
            <a:avLst/>
            <a:gdLst>
              <a:gd name="T0" fmla="*/ 5745 w 5752"/>
              <a:gd name="T1" fmla="*/ 9 h 444"/>
              <a:gd name="T2" fmla="*/ 2449 w 5752"/>
              <a:gd name="T3" fmla="*/ 8 h 444"/>
              <a:gd name="T4" fmla="*/ 2347 w 5752"/>
              <a:gd name="T5" fmla="*/ 14 h 444"/>
              <a:gd name="T6" fmla="*/ 2174 w 5752"/>
              <a:gd name="T7" fmla="*/ 93 h 444"/>
              <a:gd name="T8" fmla="*/ 2046 w 5752"/>
              <a:gd name="T9" fmla="*/ 127 h 444"/>
              <a:gd name="T10" fmla="*/ 0 w 5752"/>
              <a:gd name="T11" fmla="*/ 119 h 444"/>
              <a:gd name="T12" fmla="*/ 0 w 5752"/>
              <a:gd name="T13" fmla="*/ 444 h 444"/>
              <a:gd name="T14" fmla="*/ 3601 w 5752"/>
              <a:gd name="T15" fmla="*/ 444 h 444"/>
              <a:gd name="T16" fmla="*/ 3672 w 5752"/>
              <a:gd name="T17" fmla="*/ 424 h 444"/>
              <a:gd name="T18" fmla="*/ 3883 w 5752"/>
              <a:gd name="T19" fmla="*/ 331 h 444"/>
              <a:gd name="T20" fmla="*/ 3985 w 5752"/>
              <a:gd name="T21" fmla="*/ 325 h 444"/>
              <a:gd name="T22" fmla="*/ 5752 w 5752"/>
              <a:gd name="T23" fmla="*/ 325 h 444"/>
              <a:gd name="T24" fmla="*/ 5745 w 5752"/>
              <a:gd name="T25" fmla="*/ 9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3" name="Picture 15" descr="DHBK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937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sp>
        <p:nvSpPr>
          <p:cNvPr id="4" name="Freeform 39"/>
          <p:cNvSpPr>
            <a:spLocks/>
          </p:cNvSpPr>
          <p:nvPr/>
        </p:nvSpPr>
        <p:spPr bwMode="gray">
          <a:xfrm>
            <a:off x="0" y="6346825"/>
            <a:ext cx="9131300" cy="511175"/>
          </a:xfrm>
          <a:custGeom>
            <a:avLst/>
            <a:gdLst>
              <a:gd name="T0" fmla="*/ 5745 w 5752"/>
              <a:gd name="T1" fmla="*/ 9 h 444"/>
              <a:gd name="T2" fmla="*/ 2449 w 5752"/>
              <a:gd name="T3" fmla="*/ 8 h 444"/>
              <a:gd name="T4" fmla="*/ 2347 w 5752"/>
              <a:gd name="T5" fmla="*/ 14 h 444"/>
              <a:gd name="T6" fmla="*/ 2174 w 5752"/>
              <a:gd name="T7" fmla="*/ 93 h 444"/>
              <a:gd name="T8" fmla="*/ 2046 w 5752"/>
              <a:gd name="T9" fmla="*/ 127 h 444"/>
              <a:gd name="T10" fmla="*/ 0 w 5752"/>
              <a:gd name="T11" fmla="*/ 119 h 444"/>
              <a:gd name="T12" fmla="*/ 0 w 5752"/>
              <a:gd name="T13" fmla="*/ 444 h 444"/>
              <a:gd name="T14" fmla="*/ 3601 w 5752"/>
              <a:gd name="T15" fmla="*/ 444 h 444"/>
              <a:gd name="T16" fmla="*/ 3672 w 5752"/>
              <a:gd name="T17" fmla="*/ 424 h 444"/>
              <a:gd name="T18" fmla="*/ 3883 w 5752"/>
              <a:gd name="T19" fmla="*/ 331 h 444"/>
              <a:gd name="T20" fmla="*/ 3985 w 5752"/>
              <a:gd name="T21" fmla="*/ 325 h 444"/>
              <a:gd name="T22" fmla="*/ 5752 w 5752"/>
              <a:gd name="T23" fmla="*/ 325 h 444"/>
              <a:gd name="T24" fmla="*/ 5745 w 5752"/>
              <a:gd name="T25" fmla="*/ 9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reeform 30"/>
          <p:cNvSpPr>
            <a:spLocks/>
          </p:cNvSpPr>
          <p:nvPr/>
        </p:nvSpPr>
        <p:spPr bwMode="gray">
          <a:xfrm>
            <a:off x="0" y="0"/>
            <a:ext cx="9153525" cy="1600200"/>
          </a:xfrm>
          <a:custGeom>
            <a:avLst/>
            <a:gdLst>
              <a:gd name="T0" fmla="*/ 0 w 5766"/>
              <a:gd name="T1" fmla="*/ 1008 h 1008"/>
              <a:gd name="T2" fmla="*/ 1884 w 5766"/>
              <a:gd name="T3" fmla="*/ 1008 h 1008"/>
              <a:gd name="T4" fmla="*/ 2152 w 5766"/>
              <a:gd name="T5" fmla="*/ 921 h 1008"/>
              <a:gd name="T6" fmla="*/ 2560 w 5766"/>
              <a:gd name="T7" fmla="*/ 531 h 1008"/>
              <a:gd name="T8" fmla="*/ 2892 w 5766"/>
              <a:gd name="T9" fmla="*/ 448 h 1008"/>
              <a:gd name="T10" fmla="*/ 5766 w 5766"/>
              <a:gd name="T11" fmla="*/ 461 h 1008"/>
              <a:gd name="T12" fmla="*/ 5758 w 5766"/>
              <a:gd name="T13" fmla="*/ 0 h 1008"/>
              <a:gd name="T14" fmla="*/ 0 w 5766"/>
              <a:gd name="T15" fmla="*/ 2 h 1008"/>
              <a:gd name="T16" fmla="*/ 0 w 5766"/>
              <a:gd name="T17" fmla="*/ 1008 h 100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66" h="1008">
                <a:moveTo>
                  <a:pt x="0" y="1008"/>
                </a:moveTo>
                <a:lnTo>
                  <a:pt x="1884" y="1008"/>
                </a:lnTo>
                <a:cubicBezTo>
                  <a:pt x="2088" y="990"/>
                  <a:pt x="2034" y="1005"/>
                  <a:pt x="2152" y="921"/>
                </a:cubicBezTo>
                <a:lnTo>
                  <a:pt x="2560" y="531"/>
                </a:lnTo>
                <a:cubicBezTo>
                  <a:pt x="2683" y="452"/>
                  <a:pt x="2611" y="454"/>
                  <a:pt x="2892" y="448"/>
                </a:cubicBezTo>
                <a:lnTo>
                  <a:pt x="5766" y="461"/>
                </a:lnTo>
                <a:lnTo>
                  <a:pt x="5758" y="0"/>
                </a:lnTo>
                <a:lnTo>
                  <a:pt x="0" y="2"/>
                </a:lnTo>
                <a:lnTo>
                  <a:pt x="0" y="1008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reeform 27"/>
          <p:cNvSpPr>
            <a:spLocks/>
          </p:cNvSpPr>
          <p:nvPr/>
        </p:nvSpPr>
        <p:spPr bwMode="gray">
          <a:xfrm>
            <a:off x="0" y="0"/>
            <a:ext cx="9170988" cy="1362075"/>
          </a:xfrm>
          <a:custGeom>
            <a:avLst/>
            <a:gdLst/>
            <a:ahLst/>
            <a:cxnLst>
              <a:cxn ang="0">
                <a:pos x="0" y="858"/>
              </a:cxn>
              <a:cxn ang="0">
                <a:pos x="1926" y="857"/>
              </a:cxn>
              <a:cxn ang="0">
                <a:pos x="2157" y="793"/>
              </a:cxn>
              <a:cxn ang="0">
                <a:pos x="2509" y="473"/>
              </a:cxn>
              <a:cxn ang="0">
                <a:pos x="2970" y="390"/>
              </a:cxn>
              <a:cxn ang="0">
                <a:pos x="5773" y="388"/>
              </a:cxn>
              <a:cxn ang="0">
                <a:pos x="5777" y="0"/>
              </a:cxn>
              <a:cxn ang="0">
                <a:pos x="0" y="2"/>
              </a:cxn>
              <a:cxn ang="0">
                <a:pos x="0" y="858"/>
              </a:cxn>
            </a:cxnLst>
            <a:rect l="0" t="0" r="r" b="b"/>
            <a:pathLst>
              <a:path w="5777" h="858">
                <a:moveTo>
                  <a:pt x="0" y="858"/>
                </a:moveTo>
                <a:lnTo>
                  <a:pt x="1926" y="857"/>
                </a:lnTo>
                <a:cubicBezTo>
                  <a:pt x="2067" y="857"/>
                  <a:pt x="2068" y="850"/>
                  <a:pt x="2157" y="793"/>
                </a:cubicBezTo>
                <a:lnTo>
                  <a:pt x="2509" y="473"/>
                </a:lnTo>
                <a:cubicBezTo>
                  <a:pt x="2644" y="406"/>
                  <a:pt x="2477" y="396"/>
                  <a:pt x="2970" y="390"/>
                </a:cubicBezTo>
                <a:lnTo>
                  <a:pt x="5773" y="388"/>
                </a:lnTo>
                <a:lnTo>
                  <a:pt x="5777" y="0"/>
                </a:lnTo>
                <a:lnTo>
                  <a:pt x="0" y="2"/>
                </a:lnTo>
                <a:lnTo>
                  <a:pt x="0" y="858"/>
                </a:lnTo>
                <a:close/>
              </a:path>
            </a:pathLst>
          </a:custGeom>
          <a:blipFill dpi="0" rotWithShape="1"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54000" contrast="-70000"/>
            </a:blip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Freeform 37"/>
          <p:cNvSpPr>
            <a:spLocks/>
          </p:cNvSpPr>
          <p:nvPr/>
        </p:nvSpPr>
        <p:spPr bwMode="gray">
          <a:xfrm>
            <a:off x="0" y="4373563"/>
            <a:ext cx="9131300" cy="1036637"/>
          </a:xfrm>
          <a:custGeom>
            <a:avLst/>
            <a:gdLst>
              <a:gd name="T0" fmla="*/ 5745 w 5752"/>
              <a:gd name="T1" fmla="*/ 9 h 444"/>
              <a:gd name="T2" fmla="*/ 2449 w 5752"/>
              <a:gd name="T3" fmla="*/ 8 h 444"/>
              <a:gd name="T4" fmla="*/ 2347 w 5752"/>
              <a:gd name="T5" fmla="*/ 14 h 444"/>
              <a:gd name="T6" fmla="*/ 2174 w 5752"/>
              <a:gd name="T7" fmla="*/ 93 h 444"/>
              <a:gd name="T8" fmla="*/ 2046 w 5752"/>
              <a:gd name="T9" fmla="*/ 127 h 444"/>
              <a:gd name="T10" fmla="*/ 0 w 5752"/>
              <a:gd name="T11" fmla="*/ 119 h 444"/>
              <a:gd name="T12" fmla="*/ 0 w 5752"/>
              <a:gd name="T13" fmla="*/ 444 h 444"/>
              <a:gd name="T14" fmla="*/ 3601 w 5752"/>
              <a:gd name="T15" fmla="*/ 444 h 444"/>
              <a:gd name="T16" fmla="*/ 3672 w 5752"/>
              <a:gd name="T17" fmla="*/ 424 h 444"/>
              <a:gd name="T18" fmla="*/ 3883 w 5752"/>
              <a:gd name="T19" fmla="*/ 331 h 444"/>
              <a:gd name="T20" fmla="*/ 3985 w 5752"/>
              <a:gd name="T21" fmla="*/ 325 h 444"/>
              <a:gd name="T22" fmla="*/ 5752 w 5752"/>
              <a:gd name="T23" fmla="*/ 325 h 444"/>
              <a:gd name="T24" fmla="*/ 5745 w 5752"/>
              <a:gd name="T25" fmla="*/ 9 h 44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8" name="Picture 13" descr="Logo_hcmut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581900" y="0"/>
            <a:ext cx="156210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9" name="TextBox 8"/>
          <p:cNvSpPr txBox="1">
            <a:spLocks noChangeArrowheads="1"/>
          </p:cNvSpPr>
          <p:nvPr userDrawn="1"/>
        </p:nvSpPr>
        <p:spPr bwMode="auto">
          <a:xfrm>
            <a:off x="0" y="4343400"/>
            <a:ext cx="932656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b="1" dirty="0" err="1">
                <a:solidFill>
                  <a:srgbClr val="FF0000"/>
                </a:solidFill>
              </a:rPr>
              <a:t>Tầm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nhìn-Sứ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mạng-Mục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tiêu-Nhiệm</a:t>
            </a:r>
            <a:r>
              <a:rPr lang="en-US" sz="3200" b="1" dirty="0">
                <a:solidFill>
                  <a:srgbClr val="FF0000"/>
                </a:solidFill>
              </a:rPr>
              <a:t> </a:t>
            </a:r>
            <a:r>
              <a:rPr lang="en-US" sz="3200" b="1" dirty="0" err="1">
                <a:solidFill>
                  <a:srgbClr val="FF0000"/>
                </a:solidFill>
              </a:rPr>
              <a:t>vụ</a:t>
            </a:r>
            <a:r>
              <a:rPr lang="en-US" sz="3200" b="1" dirty="0">
                <a:solidFill>
                  <a:srgbClr val="FF0000"/>
                </a:solidFill>
              </a:rPr>
              <a:t> (VMGO)</a:t>
            </a:r>
          </a:p>
          <a:p>
            <a:pPr algn="ctr">
              <a:defRPr/>
            </a:pPr>
            <a:r>
              <a:rPr lang="en-US" sz="2800" b="1" dirty="0" err="1">
                <a:solidFill>
                  <a:srgbClr val="FF0000"/>
                </a:solidFill>
              </a:rPr>
              <a:t>Bộ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môn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Điện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err="1">
                <a:solidFill>
                  <a:srgbClr val="FF0000"/>
                </a:solidFill>
              </a:rPr>
              <a:t>Tử</a:t>
            </a:r>
            <a:endParaRPr lang="en-US" sz="2000" b="1" dirty="0">
              <a:solidFill>
                <a:srgbClr val="170272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3352800" y="6096000"/>
            <a:ext cx="2895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endParaRPr lang="en-US" sz="1600"/>
          </a:p>
        </p:txBody>
      </p:sp>
      <p:sp>
        <p:nvSpPr>
          <p:cNvPr id="11" name="TextBox 12"/>
          <p:cNvSpPr txBox="1">
            <a:spLocks noChangeArrowheads="1"/>
          </p:cNvSpPr>
          <p:nvPr userDrawn="1"/>
        </p:nvSpPr>
        <p:spPr bwMode="auto">
          <a:xfrm>
            <a:off x="3390900" y="6453188"/>
            <a:ext cx="2895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solidFill>
                  <a:srgbClr val="2F6ACB"/>
                </a:solidFill>
              </a:rPr>
              <a:t>TP.Hồ</a:t>
            </a:r>
            <a:r>
              <a:rPr lang="en-US" sz="1400" dirty="0">
                <a:solidFill>
                  <a:srgbClr val="2F6ACB"/>
                </a:solidFill>
              </a:rPr>
              <a:t> </a:t>
            </a:r>
            <a:r>
              <a:rPr lang="en-US" sz="1400" dirty="0" err="1">
                <a:solidFill>
                  <a:srgbClr val="2F6ACB"/>
                </a:solidFill>
              </a:rPr>
              <a:t>Chí</a:t>
            </a:r>
            <a:r>
              <a:rPr lang="en-US" sz="1400" dirty="0">
                <a:solidFill>
                  <a:srgbClr val="2F6ACB"/>
                </a:solidFill>
              </a:rPr>
              <a:t> Minh  09/2011</a:t>
            </a:r>
          </a:p>
        </p:txBody>
      </p:sp>
      <p:sp>
        <p:nvSpPr>
          <p:cNvPr id="12" name="TextBox 11"/>
          <p:cNvSpPr txBox="1">
            <a:spLocks noChangeArrowheads="1"/>
          </p:cNvSpPr>
          <p:nvPr userDrawn="1"/>
        </p:nvSpPr>
        <p:spPr bwMode="auto">
          <a:xfrm>
            <a:off x="2971800" y="5791200"/>
            <a:ext cx="3048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 err="1">
                <a:solidFill>
                  <a:srgbClr val="002060"/>
                </a:solidFill>
              </a:rPr>
              <a:t>Hoàng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Trang</a:t>
            </a:r>
            <a:endParaRPr lang="en-US" sz="1200" b="1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0" y="6610350"/>
            <a:ext cx="381000" cy="247650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625CA174-1F82-41F9-83FC-4E5D753953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335D33-5B2A-407A-BCFA-60F07600D5BB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7B29FFC-F7CB-4C94-B788-36B9E9E80D4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F86876-B0CB-40EE-AC9A-9EB9A558F1B0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13" descr="Logo_hcmu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38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>
                <a:alpha val="21000"/>
              </a:srgbClr>
            </a:outerShdw>
          </a:effectLst>
        </p:spPr>
      </p:pic>
      <p:sp>
        <p:nvSpPr>
          <p:cNvPr id="8" name="Text Box 11"/>
          <p:cNvSpPr txBox="1">
            <a:spLocks noChangeArrowheads="1"/>
          </p:cNvSpPr>
          <p:nvPr userDrawn="1"/>
        </p:nvSpPr>
        <p:spPr bwMode="auto">
          <a:xfrm>
            <a:off x="3581400" y="6477000"/>
            <a:ext cx="1828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 dirty="0" err="1" smtClean="0">
                <a:solidFill>
                  <a:srgbClr val="002060"/>
                </a:solidFill>
              </a:rPr>
              <a:t>Nguyễn</a:t>
            </a:r>
            <a:r>
              <a:rPr lang="en-US" sz="1600" b="1" baseline="0" dirty="0" smtClean="0">
                <a:solidFill>
                  <a:srgbClr val="002060"/>
                </a:solidFill>
              </a:rPr>
              <a:t> </a:t>
            </a:r>
            <a:r>
              <a:rPr lang="en-US" sz="1600" b="1" baseline="0" dirty="0" err="1" smtClean="0">
                <a:solidFill>
                  <a:srgbClr val="002060"/>
                </a:solidFill>
              </a:rPr>
              <a:t>Vũ</a:t>
            </a:r>
            <a:r>
              <a:rPr lang="en-US" sz="1600" b="1" baseline="0" dirty="0" smtClean="0">
                <a:solidFill>
                  <a:srgbClr val="002060"/>
                </a:solidFill>
              </a:rPr>
              <a:t> </a:t>
            </a:r>
            <a:r>
              <a:rPr lang="en-US" sz="1600" b="1" baseline="0" dirty="0" err="1" smtClean="0">
                <a:solidFill>
                  <a:srgbClr val="002060"/>
                </a:solidFill>
              </a:rPr>
              <a:t>Hùng</a:t>
            </a:r>
            <a:endParaRPr lang="en-US" sz="1600" b="1" dirty="0">
              <a:solidFill>
                <a:srgbClr val="002060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990600"/>
            <a:ext cx="8839200" cy="0"/>
          </a:xfrm>
          <a:prstGeom prst="line">
            <a:avLst/>
          </a:prstGeom>
          <a:ln w="50800" cmpd="sng">
            <a:solidFill>
              <a:srgbClr val="0070C0"/>
            </a:solidFill>
            <a:bevel/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1"/>
          <p:cNvSpPr txBox="1">
            <a:spLocks noChangeArrowheads="1"/>
          </p:cNvSpPr>
          <p:nvPr userDrawn="1"/>
        </p:nvSpPr>
        <p:spPr bwMode="auto">
          <a:xfrm>
            <a:off x="152400" y="6519863"/>
            <a:ext cx="31242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 err="1">
                <a:solidFill>
                  <a:srgbClr val="002060"/>
                </a:solidFill>
              </a:rPr>
              <a:t>Bộ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môn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Kỹ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Thuật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Điện</a:t>
            </a:r>
            <a:r>
              <a:rPr lang="en-US" sz="1600" dirty="0">
                <a:solidFill>
                  <a:srgbClr val="002060"/>
                </a:solidFill>
              </a:rPr>
              <a:t> </a:t>
            </a:r>
            <a:r>
              <a:rPr lang="en-US" sz="1600" dirty="0" err="1">
                <a:solidFill>
                  <a:srgbClr val="002060"/>
                </a:solidFill>
              </a:rPr>
              <a:t>Tử</a:t>
            </a:r>
            <a:r>
              <a:rPr lang="en-US" sz="1600" dirty="0">
                <a:solidFill>
                  <a:srgbClr val="002060"/>
                </a:solidFill>
              </a:rPr>
              <a:t>-LVTN</a:t>
            </a:r>
          </a:p>
        </p:txBody>
      </p:sp>
      <p:sp>
        <p:nvSpPr>
          <p:cNvPr id="11" name="Text Box 11"/>
          <p:cNvSpPr txBox="1">
            <a:spLocks noChangeArrowheads="1"/>
          </p:cNvSpPr>
          <p:nvPr userDrawn="1"/>
        </p:nvSpPr>
        <p:spPr bwMode="auto">
          <a:xfrm>
            <a:off x="5900738" y="6454775"/>
            <a:ext cx="2743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dirty="0" smtClean="0">
                <a:solidFill>
                  <a:srgbClr val="002060"/>
                </a:solidFill>
              </a:rPr>
              <a:t>30/12/2014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85ABB0-D380-4484-BF58-E13F5D222BC4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B4D13E-456C-4275-9F5D-83E0EE014D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17653C-086A-4E96-BCA9-C5A440F47328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4BA9C3-9404-4525-ADE0-5F7B16615A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A42EB3-531F-413F-AA51-6D4782B20CE5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923741-0627-4F03-B379-4C41FB66CC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1E75DA-6085-4921-9F1A-E46932EED11E}" type="datetimeFigureOut">
              <a:rPr lang="en-US" smtClean="0"/>
              <a:pPr>
                <a:defRPr/>
              </a:pPr>
              <a:t>12/27/2014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FC4218B-56EB-408A-AFF1-80A24C1F707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gradFill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1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7086600" y="6553200"/>
            <a:ext cx="1676400" cy="3048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600"/>
            </a:lvl1pPr>
          </a:lstStyle>
          <a:p>
            <a:pPr>
              <a:defRPr/>
            </a:pPr>
            <a:fld id="{8B124268-AAC0-42DD-ACA8-452CFB300E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47C9B81F-C347-4BEF-BFDF-29C42F48304A}" type="datetimeFigureOut">
              <a:rPr lang="en-US" smtClean="0"/>
              <a:pPr/>
              <a:t>12/27/2014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8B124268-AAC0-42DD-ACA8-452CFB300E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4F82ABE-2541-47E0-86CA-FB3A3AF400E7}" type="slidenum">
              <a:rPr lang="en-US" smtClean="0"/>
              <a:pPr>
                <a:defRPr/>
              </a:pPr>
              <a:t>1</a:t>
            </a:fld>
            <a:endParaRPr lang="en-US" dirty="0" smtClean="0"/>
          </a:p>
        </p:txBody>
      </p:sp>
      <p:sp>
        <p:nvSpPr>
          <p:cNvPr id="8195" name="Slide Number Placeholder 2"/>
          <p:cNvSpPr txBox="1">
            <a:spLocks noGrp="1"/>
          </p:cNvSpPr>
          <p:nvPr/>
        </p:nvSpPr>
        <p:spPr bwMode="gray">
          <a:xfrm>
            <a:off x="0" y="6610350"/>
            <a:ext cx="381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5D379BCA-FA5C-46E2-9809-299EEAEFA05D}" type="slidenum">
              <a:rPr lang="en-US" sz="1000"/>
              <a:pPr algn="r"/>
              <a:t>1</a:t>
            </a:fld>
            <a:endParaRPr lang="en-US" sz="1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Chrom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-ART Accelerator</a:t>
            </a:r>
            <a:endParaRPr lang="en-US" sz="4500" b="1" dirty="0">
              <a:solidFill>
                <a:srgbClr val="3376C7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8006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Chrom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-ART Accelerator (DMA2D)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tốc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xử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họa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nhằm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tải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CPU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xử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dữ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liệu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GUI.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7" name="Picture 6" descr="Hoat dong cua Chrom A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14600"/>
            <a:ext cx="7419678" cy="396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IV.Đặc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tả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kỹ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thuật</a:t>
            </a:r>
            <a:endParaRPr lang="en-US" sz="4500" b="1" dirty="0">
              <a:solidFill>
                <a:srgbClr val="3376C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191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SDRAM qua Flexible memory 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controller</a:t>
            </a:r>
          </a:p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thẻ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nhớ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SDIO</a:t>
            </a:r>
          </a:p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resistive touch screen qua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SPI</a:t>
            </a:r>
          </a:p>
          <a:p>
            <a:pPr>
              <a:lnSpc>
                <a:spcPct val="150000"/>
              </a:lnSpc>
            </a:pP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3000" baseline="30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932688"/>
          </a:xfrm>
        </p:spPr>
        <p:txBody>
          <a:bodyPr>
            <a:normAutofit/>
          </a:bodyPr>
          <a:lstStyle/>
          <a:p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V.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Đặc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tả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phần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cứng</a:t>
            </a:r>
            <a:endParaRPr lang="en-US" sz="4500" b="1" dirty="0">
              <a:solidFill>
                <a:srgbClr val="3376C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458200" cy="5105400"/>
          </a:xfrm>
        </p:spPr>
        <p:txBody>
          <a:bodyPr/>
          <a:lstStyle/>
          <a:p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Sơ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khối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None/>
            </a:pPr>
            <a:r>
              <a:rPr lang="en-US" sz="2800" dirty="0" smtClean="0">
                <a:latin typeface="Arial" pitchFamily="34" charset="0"/>
                <a:cs typeface="Arial" pitchFamily="34" charset="0"/>
              </a:rPr>
              <a:t> 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352800" y="2286000"/>
            <a:ext cx="2514600" cy="2895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MCU STM32F429IIT6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5800" y="2286000"/>
            <a:ext cx="1828800" cy="685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SDRAM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3048000"/>
            <a:ext cx="1828800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SDCard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3733800"/>
            <a:ext cx="1828800" cy="685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Touch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Pannel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52800" y="5638800"/>
            <a:ext cx="2438400" cy="6096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Nguồn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29000" y="1066800"/>
            <a:ext cx="2362200" cy="762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Nạp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SWD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" y="4495800"/>
            <a:ext cx="1828800" cy="685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err="1" smtClean="0">
                <a:latin typeface="Times New Roman" pitchFamily="18" charset="0"/>
                <a:cs typeface="Times New Roman" pitchFamily="18" charset="0"/>
              </a:rPr>
              <a:t>Ngoại</a:t>
            </a:r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 vi I/O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29400" y="3200400"/>
            <a:ext cx="2133600" cy="10668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smtClean="0">
                <a:latin typeface="Times New Roman" pitchFamily="18" charset="0"/>
                <a:cs typeface="Times New Roman" pitchFamily="18" charset="0"/>
              </a:rPr>
              <a:t>LCD-TFT 7 inch</a:t>
            </a:r>
            <a:endParaRPr 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514600" y="2438400"/>
            <a:ext cx="762000" cy="3048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514600" y="3200400"/>
            <a:ext cx="762000" cy="3048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2514600" y="3886200"/>
            <a:ext cx="762000" cy="3048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2514600" y="4724400"/>
            <a:ext cx="762000" cy="3048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5867400" y="3581400"/>
            <a:ext cx="762000" cy="3048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5400000">
            <a:off x="4381500" y="1943100"/>
            <a:ext cx="381000" cy="3048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6200000">
            <a:off x="4381500" y="5219701"/>
            <a:ext cx="381000" cy="30480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OP 3D copy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742" y="533400"/>
            <a:ext cx="7515458" cy="589700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OT 3D copy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464215"/>
            <a:ext cx="7391400" cy="586038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7912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MCU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Sơ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7" name="Picture 6" descr="MUC_Schemat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990600"/>
            <a:ext cx="8610600" cy="582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MCU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10600" cy="52578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Vi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khiển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 ARM Cortex-M4 STM32F429IIT6</a:t>
            </a:r>
          </a:p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nổi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bật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Hoạt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xung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clock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lên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đến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180Mhz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Dual Bank Flash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2MB, 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256kb 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SRAM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Hỗ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trợ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SDRAM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gồm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2 bank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lên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đến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512MB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data bus 16/32 bit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Hỗ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trợ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LCD-TFT controller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trực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đến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LCD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giải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lên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đến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SVGA (800x600).</a:t>
            </a:r>
          </a:p>
          <a:p>
            <a:pPr>
              <a:lnSpc>
                <a:spcPct val="150000"/>
              </a:lnSpc>
              <a:buNone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chip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này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04800" y="5867400"/>
            <a:ext cx="7620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7912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nhớ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SDRAM</a:t>
            </a:r>
            <a:endParaRPr lang="en-US" sz="4500" b="1" dirty="0">
              <a:solidFill>
                <a:srgbClr val="3376C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Sơ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Picture 7" descr="SDRA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564848"/>
            <a:ext cx="7639050" cy="4912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7912"/>
            <a:ext cx="8763000" cy="856488"/>
          </a:xfrm>
        </p:spPr>
        <p:txBody>
          <a:bodyPr>
            <a:no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LCD-TFT &amp;Touch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pannel</a:t>
            </a:r>
            <a:endParaRPr lang="en-US" sz="45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Sơ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 descr="LCD_Touc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7391400" cy="4785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nguồn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Sơ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7" name="Picture 6" descr="pow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98385"/>
            <a:ext cx="7620000" cy="4878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3657600" cy="674688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Nội</a:t>
            </a:r>
            <a:r>
              <a:rPr lang="en-US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dung</a:t>
            </a:r>
          </a:p>
        </p:txBody>
      </p:sp>
      <p:sp>
        <p:nvSpPr>
          <p:cNvPr id="5122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74254FB-7E07-4BA1-A15D-081A3802C3A6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9220" name="TextBox 47"/>
          <p:cNvSpPr txBox="1">
            <a:spLocks noChangeArrowheads="1"/>
          </p:cNvSpPr>
          <p:nvPr/>
        </p:nvSpPr>
        <p:spPr bwMode="auto">
          <a:xfrm>
            <a:off x="609600" y="1905000"/>
            <a:ext cx="8001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/>
              <a:t> </a:t>
            </a:r>
            <a:endParaRPr lang="en-US" sz="2400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1295400" y="1219200"/>
          <a:ext cx="69342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0010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thẻ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nhớ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Sơ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None/>
            </a:pP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" name="Picture 6" descr="SDCARD Schemat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30" y="1524000"/>
            <a:ext cx="7887170" cy="487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nạp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chương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SWD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Sơ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None/>
            </a:pP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7" name="Picture 6" descr="SWD Schemat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752600"/>
            <a:ext cx="7086600" cy="457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2260937"/>
            <a:ext cx="579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SWCLK: SWD Clock</a:t>
            </a:r>
          </a:p>
          <a:p>
            <a:r>
              <a:rPr lang="en-US" sz="3000" dirty="0" smtClean="0"/>
              <a:t>SWDIO: SWD data </a:t>
            </a:r>
            <a:r>
              <a:rPr lang="en-US" sz="3000" dirty="0" err="1" smtClean="0"/>
              <a:t>Input/Output</a:t>
            </a:r>
            <a:endParaRPr lang="en-US" sz="3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VI.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Đặc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tả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phần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mềm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Cấu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trúc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phần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mềm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709" y="1828800"/>
            <a:ext cx="842609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Middleware </a:t>
            </a:r>
            <a:r>
              <a:rPr lang="en-US" sz="54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FatFs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334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FatFs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mã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nguồn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mở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hỗ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trợ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dạng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FAT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nhúng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nhỏ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Cấu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trúc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8" name="Picture 7" descr="Cau truc Middleware FatFs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2438400" y="2514600"/>
            <a:ext cx="6553200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-18288"/>
            <a:ext cx="8229600" cy="932688"/>
          </a:xfrm>
        </p:spPr>
        <p:txBody>
          <a:bodyPr>
            <a:no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STemWin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10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STemWin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thư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viện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dùng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kế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diện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họa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LCD/TFT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2362200"/>
            <a:ext cx="28194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CMSIS-RTOS module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9624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API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chung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RTOS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nhằm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cung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lập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hóa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đến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RTOS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phép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software template,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midleware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, library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làm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việc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sự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hỗ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trợ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hành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CMSIS-RTOS module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Cấu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trúc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828799"/>
            <a:ext cx="7418175" cy="4356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tác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vụ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34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Chương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3 task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chính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StartThread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task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chính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chương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dùng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quản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module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như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khởi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SDRAM, Touch Screen, GUI,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Thẻ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nhớ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7" name="Picture 6" descr="StartThre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886200"/>
            <a:ext cx="853440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tác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vụ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114800"/>
          </a:xfrm>
        </p:spPr>
        <p:txBody>
          <a:bodyPr/>
          <a:lstStyle/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GUI Thread: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Khởi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menu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chính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 descr="GUI Thre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828800"/>
            <a:ext cx="5095875" cy="4552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tác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vụ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5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0" name="Content Placeholder 9" descr="P_20141213_19044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219200"/>
            <a:ext cx="8398935" cy="47244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I.Tổng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quan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đề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tài</a:t>
            </a:r>
            <a:endParaRPr lang="en-US" sz="4500" b="1" dirty="0">
              <a:solidFill>
                <a:srgbClr val="3376C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21378"/>
            <a:ext cx="5217160" cy="3883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1295400"/>
            <a:ext cx="220408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tác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vụ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5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Arial" pitchFamily="34" charset="0"/>
                <a:cs typeface="Arial" pitchFamily="34" charset="0"/>
              </a:rPr>
              <a:t>Timer Callback: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Quản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timer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cập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trạng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thái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touch screen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mỗi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40ms.</a:t>
            </a:r>
          </a:p>
          <a:p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TouchUpda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62" y="4192322"/>
            <a:ext cx="5667738" cy="1294078"/>
          </a:xfrm>
          <a:prstGeom prst="rect">
            <a:avLst/>
          </a:prstGeom>
        </p:spPr>
      </p:pic>
      <p:pic>
        <p:nvPicPr>
          <p:cNvPr id="9" name="Picture 8" descr="TimerCallba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424624"/>
            <a:ext cx="8610599" cy="1556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VII.Kết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quả</a:t>
            </a:r>
            <a:endParaRPr lang="en-US" sz="45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105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P_20141213_16065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3200" y="1083733"/>
            <a:ext cx="3933825" cy="69934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Kết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luận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hướng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phát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triển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5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191000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Kết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luận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0">
              <a:lnSpc>
                <a:spcPct val="160000"/>
              </a:lnSpc>
              <a:buFont typeface="Wingdings" pitchFamily="2" charset="2"/>
              <a:buChar char="Ø"/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cái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nhìn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tổng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quan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về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nhúng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cũng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như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nắm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quá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kế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nhúng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từ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kế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phần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cứng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đến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kế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firmware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Kết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luận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hướng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phát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triển</a:t>
            </a:r>
            <a:r>
              <a:rPr lang="en-US" sz="4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45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>
            <a:no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Hướng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phát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triển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đề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tài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Mở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rộng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khả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xem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ảnh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dạng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tích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hợp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thêm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nhiều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chức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phương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tiện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ứng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như:camera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chụp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ảnh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, quay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phim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xem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video hay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thêm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module GPS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vị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,…</a:t>
            </a:r>
          </a:p>
          <a:p>
            <a:pPr>
              <a:buFont typeface="Wingdings" pitchFamily="2" charset="2"/>
              <a:buChar char="Ø"/>
            </a:pPr>
            <a:endParaRPr lang="en-US" sz="3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A2B36A-7938-4396-BD29-A4E755D792E2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838200"/>
            <a:ext cx="9144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2" name="TextBox 49"/>
          <p:cNvSpPr txBox="1">
            <a:spLocks noChangeArrowheads="1"/>
          </p:cNvSpPr>
          <p:nvPr/>
        </p:nvSpPr>
        <p:spPr bwMode="auto">
          <a:xfrm>
            <a:off x="381000" y="2286000"/>
            <a:ext cx="8763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7200" b="1" dirty="0" smtClean="0">
                <a:solidFill>
                  <a:srgbClr val="3376C7"/>
                </a:solidFill>
              </a:rPr>
              <a:t>THANK YOU FOR YOUR ATTENTION</a:t>
            </a:r>
            <a:endParaRPr lang="en-US" sz="7200" b="1" dirty="0">
              <a:solidFill>
                <a:srgbClr val="3376C7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II.Nhiệm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vụ</a:t>
            </a:r>
            <a:endParaRPr lang="en-US" sz="4500" b="1" dirty="0">
              <a:solidFill>
                <a:srgbClr val="3376C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322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Phần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cứng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kế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board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mạch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thẻ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nhớ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, resistive touch screen controller, SDRAM,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màn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LCD-TFT 7 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inch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6400800"/>
            <a:ext cx="2590800" cy="4572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914400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II.Nhiệm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vụ</a:t>
            </a:r>
            <a:endParaRPr lang="en-US" sz="4500" b="1" dirty="0">
              <a:solidFill>
                <a:srgbClr val="3376C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3223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Phần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mềm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kế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phần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mềm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xem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ảnh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dạng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BMP, JPEG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giải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800x480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từ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thẻ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nhớ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khiển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diện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màn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cảm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ứng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trở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6400800"/>
            <a:ext cx="2590800" cy="457200"/>
          </a:xfrm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III.Đặc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tả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sản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phẩm</a:t>
            </a:r>
            <a:r>
              <a:rPr lang="en-US" sz="4500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US" sz="4500" dirty="0">
              <a:solidFill>
                <a:srgbClr val="3376C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638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Ứng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đặc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điểm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: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hành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nhúng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FreeRTOS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Xem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ảnh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dạng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BMP, JPEG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giải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800x480.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Màn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cảm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ứng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trở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Khe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cắm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thẻ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nhớ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SDCard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III.Đặc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tả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sản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phẩm</a:t>
            </a:r>
            <a:r>
              <a:rPr lang="en-US" sz="4500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	</a:t>
            </a:r>
            <a:endParaRPr lang="en-US" sz="4500" dirty="0">
              <a:solidFill>
                <a:srgbClr val="3376C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191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nhớ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ngoài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SDRAM 256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Mbit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Font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chữ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Tiếng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Việt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dấu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hiển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thị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thời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thực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thống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Nguồn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: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Nguồn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USB 5V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nguồn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ngoài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12V.</a:t>
            </a:r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/>
          </a:bodyPr>
          <a:lstStyle/>
          <a:p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IV.Đặc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tả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kỹ</a:t>
            </a:r>
            <a:r>
              <a:rPr lang="en-US" sz="45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500" b="1" dirty="0" err="1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thuật</a:t>
            </a:r>
            <a:endParaRPr lang="en-US" sz="4500" b="1" dirty="0">
              <a:solidFill>
                <a:srgbClr val="3376C7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286000"/>
            <a:ext cx="8153400" cy="28194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Giao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tiếp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LCD qua LTDC(LCD-TFT controller) 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sự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hỗ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trợ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tăng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tốc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đồ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họa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Chrom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-ART Accelerator(DMA2D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)</a:t>
            </a:r>
            <a:endParaRPr lang="en-US" sz="30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en-US" sz="3000" baseline="30000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856488"/>
          </a:xfrm>
        </p:spPr>
        <p:txBody>
          <a:bodyPr>
            <a:normAutofit fontScale="90000"/>
          </a:bodyPr>
          <a:lstStyle/>
          <a:p>
            <a:r>
              <a:rPr lang="en-US" sz="5400" b="1" dirty="0" smtClean="0">
                <a:solidFill>
                  <a:srgbClr val="3376C7"/>
                </a:solidFill>
                <a:latin typeface="Arial" pitchFamily="34" charset="0"/>
                <a:cs typeface="Arial" pitchFamily="34" charset="0"/>
              </a:rPr>
              <a:t>LCD-TFT Display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81600"/>
          </a:xfrm>
        </p:spPr>
        <p:txBody>
          <a:bodyPr>
            <a:normAutofit/>
          </a:bodyPr>
          <a:lstStyle/>
          <a:p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Cấu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3000" dirty="0" err="1" smtClean="0">
                <a:latin typeface="Arial" pitchFamily="34" charset="0"/>
                <a:cs typeface="Arial" pitchFamily="34" charset="0"/>
              </a:rPr>
              <a:t>trúc</a:t>
            </a:r>
            <a:r>
              <a:rPr lang="en-US" sz="3000" dirty="0" smtClean="0">
                <a:latin typeface="Arial" pitchFamily="34" charset="0"/>
                <a:cs typeface="Arial" pitchFamily="34" charset="0"/>
              </a:rPr>
              <a:t> LTDC:</a:t>
            </a:r>
          </a:p>
          <a:p>
            <a:endParaRPr lang="en-US" sz="3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44C6AA-4ECE-4F26-A930-426B8A0EED2A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Picture 6" descr="Cau truc LTD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28800"/>
            <a:ext cx="7543800" cy="4481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1_Hoang Trang'course format">
  <a:themeElements>
    <a:clrScheme name="Default Design 1">
      <a:dk1>
        <a:srgbClr val="000000"/>
      </a:dk1>
      <a:lt1>
        <a:srgbClr val="CAD4CF"/>
      </a:lt1>
      <a:dk2>
        <a:srgbClr val="425462"/>
      </a:dk2>
      <a:lt2>
        <a:srgbClr val="768A7B"/>
      </a:lt2>
      <a:accent1>
        <a:srgbClr val="DE608D"/>
      </a:accent1>
      <a:accent2>
        <a:srgbClr val="35ADE3"/>
      </a:accent2>
      <a:accent3>
        <a:srgbClr val="E1E6E4"/>
      </a:accent3>
      <a:accent4>
        <a:srgbClr val="000000"/>
      </a:accent4>
      <a:accent5>
        <a:srgbClr val="ECB6C5"/>
      </a:accent5>
      <a:accent6>
        <a:srgbClr val="2F9CCE"/>
      </a:accent6>
      <a:hlink>
        <a:srgbClr val="F6AE44"/>
      </a:hlink>
      <a:folHlink>
        <a:srgbClr val="99CC00"/>
      </a:folHlink>
    </a:clrScheme>
    <a:fontScheme name="1_Hoang Trang'course format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CAD4CF"/>
        </a:lt1>
        <a:dk2>
          <a:srgbClr val="425462"/>
        </a:dk2>
        <a:lt2>
          <a:srgbClr val="768A7B"/>
        </a:lt2>
        <a:accent1>
          <a:srgbClr val="DE608D"/>
        </a:accent1>
        <a:accent2>
          <a:srgbClr val="35ADE3"/>
        </a:accent2>
        <a:accent3>
          <a:srgbClr val="E1E6E4"/>
        </a:accent3>
        <a:accent4>
          <a:srgbClr val="000000"/>
        </a:accent4>
        <a:accent5>
          <a:srgbClr val="ECB6C5"/>
        </a:accent5>
        <a:accent6>
          <a:srgbClr val="2F9CCE"/>
        </a:accent6>
        <a:hlink>
          <a:srgbClr val="F6AE4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C1D0DD"/>
        </a:lt1>
        <a:dk2>
          <a:srgbClr val="335175"/>
        </a:dk2>
        <a:lt2>
          <a:srgbClr val="7C92B6"/>
        </a:lt2>
        <a:accent1>
          <a:srgbClr val="4B93D5"/>
        </a:accent1>
        <a:accent2>
          <a:srgbClr val="65B737"/>
        </a:accent2>
        <a:accent3>
          <a:srgbClr val="DDE4EB"/>
        </a:accent3>
        <a:accent4>
          <a:srgbClr val="000000"/>
        </a:accent4>
        <a:accent5>
          <a:srgbClr val="B1C8E7"/>
        </a:accent5>
        <a:accent6>
          <a:srgbClr val="5BA631"/>
        </a:accent6>
        <a:hlink>
          <a:srgbClr val="CF9F49"/>
        </a:hlink>
        <a:folHlink>
          <a:srgbClr val="C382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DDD3C9"/>
        </a:lt1>
        <a:dk2>
          <a:srgbClr val="514639"/>
        </a:dk2>
        <a:lt2>
          <a:srgbClr val="A7938B"/>
        </a:lt2>
        <a:accent1>
          <a:srgbClr val="BF9733"/>
        </a:accent1>
        <a:accent2>
          <a:srgbClr val="7FB22C"/>
        </a:accent2>
        <a:accent3>
          <a:srgbClr val="EBE6E1"/>
        </a:accent3>
        <a:accent4>
          <a:srgbClr val="000000"/>
        </a:accent4>
        <a:accent5>
          <a:srgbClr val="DCC9AD"/>
        </a:accent5>
        <a:accent6>
          <a:srgbClr val="72A127"/>
        </a:accent6>
        <a:hlink>
          <a:srgbClr val="D56575"/>
        </a:hlink>
        <a:folHlink>
          <a:srgbClr val="4E8FC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9203</TotalTime>
  <Words>1258</Words>
  <Application>Microsoft Office PowerPoint</Application>
  <PresentationFormat>On-screen Show (4:3)</PresentationFormat>
  <Paragraphs>164</Paragraphs>
  <Slides>34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1_Hoang Trang'course format</vt:lpstr>
      <vt:lpstr>Flow</vt:lpstr>
      <vt:lpstr>Slide 1</vt:lpstr>
      <vt:lpstr>Nội dung</vt:lpstr>
      <vt:lpstr>I.Tổng quan đề tài</vt:lpstr>
      <vt:lpstr>II.Nhiệm vụ</vt:lpstr>
      <vt:lpstr>II.Nhiệm vụ</vt:lpstr>
      <vt:lpstr>III.Đặc tả sản phẩm </vt:lpstr>
      <vt:lpstr>III.Đặc tả sản phẩm </vt:lpstr>
      <vt:lpstr>IV.Đặc tả kỹ thuật</vt:lpstr>
      <vt:lpstr>LCD-TFT Display Controller</vt:lpstr>
      <vt:lpstr>Chrom-ART Accelerator</vt:lpstr>
      <vt:lpstr>IV.Đặc tả kỹ thuật</vt:lpstr>
      <vt:lpstr>V. Đặc tả phần cứng</vt:lpstr>
      <vt:lpstr>Slide 13</vt:lpstr>
      <vt:lpstr>Slide 14</vt:lpstr>
      <vt:lpstr>Khối MCU</vt:lpstr>
      <vt:lpstr>Khối MCU</vt:lpstr>
      <vt:lpstr>Khối bộ nhớ SDRAM</vt:lpstr>
      <vt:lpstr>Khối LCD-TFT &amp;Touch pannel</vt:lpstr>
      <vt:lpstr>Khối nguồn</vt:lpstr>
      <vt:lpstr>Khối thẻ nhớ</vt:lpstr>
      <vt:lpstr>Khối nạp chương trình SWD</vt:lpstr>
      <vt:lpstr>VI. Đặc tả phần mềm</vt:lpstr>
      <vt:lpstr>Middleware FatFs</vt:lpstr>
      <vt:lpstr>STemWin</vt:lpstr>
      <vt:lpstr>CMSIS-RTOS module</vt:lpstr>
      <vt:lpstr>CMSIS-RTOS module</vt:lpstr>
      <vt:lpstr>Các tác vụ </vt:lpstr>
      <vt:lpstr>Các tác vụ </vt:lpstr>
      <vt:lpstr>Các tác vụ </vt:lpstr>
      <vt:lpstr>Các tác vụ </vt:lpstr>
      <vt:lpstr>VII.Kết quả</vt:lpstr>
      <vt:lpstr>Kết luận, hướng phát triển </vt:lpstr>
      <vt:lpstr>Kết luận, hướng phát triển </vt:lpstr>
      <vt:lpstr>Slide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mau LVTN-bmDT</dc:title>
  <dc:creator>HOANG Trang</dc:creator>
  <cp:lastModifiedBy>MrHung</cp:lastModifiedBy>
  <cp:revision>735</cp:revision>
  <dcterms:created xsi:type="dcterms:W3CDTF">2010-08-18T20:21:10Z</dcterms:created>
  <dcterms:modified xsi:type="dcterms:W3CDTF">2014-12-27T08:38:16Z</dcterms:modified>
</cp:coreProperties>
</file>